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89" r:id="rId41"/>
    <p:sldMasterId id="2147483690" r:id="rId42"/>
    <p:sldMasterId id="2147483691" r:id="rId43"/>
    <p:sldMasterId id="2147483692" r:id="rId44"/>
  </p:sldMasterIdLst>
  <p:notesMasterIdLst>
    <p:notesMasterId r:id="rId52"/>
  </p:notesMasterIdLst>
  <p:sldIdLst>
    <p:sldId id="256" r:id="rId45"/>
    <p:sldId id="257" r:id="rId46"/>
    <p:sldId id="258" r:id="rId47"/>
    <p:sldId id="259" r:id="rId48"/>
    <p:sldId id="263" r:id="rId49"/>
    <p:sldId id="260" r:id="rId50"/>
    <p:sldId id="261" r:id="rId51"/>
  </p:sldIdLst>
  <p:sldSz cx="9144000" cy="6858000" type="screen4x3"/>
  <p:notesSz cx="6796088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>
            <a:extLst>
              <a:ext uri="{FF2B5EF4-FFF2-40B4-BE49-F238E27FC236}">
                <a16:creationId xmlns:a16="http://schemas.microsoft.com/office/drawing/2014/main" id="{A5828778-B161-489B-7332-68D488EB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AutoShape 2">
            <a:extLst>
              <a:ext uri="{FF2B5EF4-FFF2-40B4-BE49-F238E27FC236}">
                <a16:creationId xmlns:a16="http://schemas.microsoft.com/office/drawing/2014/main" id="{6F39ABCA-DC3D-0BFB-3785-F5AD7072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3">
            <a:extLst>
              <a:ext uri="{FF2B5EF4-FFF2-40B4-BE49-F238E27FC236}">
                <a16:creationId xmlns:a16="http://schemas.microsoft.com/office/drawing/2014/main" id="{473A6ECE-7B8C-7B7A-E190-B631C627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C42B2155-0B26-C055-31DA-373E9C15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5F1B5121-5CF0-5E90-0F3C-42FFD28FB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E460741D-551E-B8BC-11DD-F93AA21B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utoShape 7">
            <a:extLst>
              <a:ext uri="{FF2B5EF4-FFF2-40B4-BE49-F238E27FC236}">
                <a16:creationId xmlns:a16="http://schemas.microsoft.com/office/drawing/2014/main" id="{36ECED25-4DD5-272A-0ECF-DFED4572F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extLst>
              <a:ext uri="{FF2B5EF4-FFF2-40B4-BE49-F238E27FC236}">
                <a16:creationId xmlns:a16="http://schemas.microsoft.com/office/drawing/2014/main" id="{A62BF6C5-A07B-8B1E-E2E2-08935D56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extLst>
              <a:ext uri="{FF2B5EF4-FFF2-40B4-BE49-F238E27FC236}">
                <a16:creationId xmlns:a16="http://schemas.microsoft.com/office/drawing/2014/main" id="{BCDFC345-0995-73AA-C03F-F4521C397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extLst>
              <a:ext uri="{FF2B5EF4-FFF2-40B4-BE49-F238E27FC236}">
                <a16:creationId xmlns:a16="http://schemas.microsoft.com/office/drawing/2014/main" id="{376DDF0D-591C-4063-89D3-E610B782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extLst>
              <a:ext uri="{FF2B5EF4-FFF2-40B4-BE49-F238E27FC236}">
                <a16:creationId xmlns:a16="http://schemas.microsoft.com/office/drawing/2014/main" id="{E8367B7B-E0BE-13D4-E7E3-6813897E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>
            <a:extLst>
              <a:ext uri="{FF2B5EF4-FFF2-40B4-BE49-F238E27FC236}">
                <a16:creationId xmlns:a16="http://schemas.microsoft.com/office/drawing/2014/main" id="{20D5D5F4-F9EB-202C-23BA-D24150C17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>
            <a:extLst>
              <a:ext uri="{FF2B5EF4-FFF2-40B4-BE49-F238E27FC236}">
                <a16:creationId xmlns:a16="http://schemas.microsoft.com/office/drawing/2014/main" id="{C05FB5D5-7218-B453-6C01-F33781B9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AutoShape 14">
            <a:extLst>
              <a:ext uri="{FF2B5EF4-FFF2-40B4-BE49-F238E27FC236}">
                <a16:creationId xmlns:a16="http://schemas.microsoft.com/office/drawing/2014/main" id="{C0DA747A-DA74-5FB6-FF28-0AB188D8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19" name="AutoShape 15">
            <a:extLst>
              <a:ext uri="{FF2B5EF4-FFF2-40B4-BE49-F238E27FC236}">
                <a16:creationId xmlns:a16="http://schemas.microsoft.com/office/drawing/2014/main" id="{79790F58-EE8D-56D0-2ABB-ECC123AC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0" name="AutoShape 16">
            <a:extLst>
              <a:ext uri="{FF2B5EF4-FFF2-40B4-BE49-F238E27FC236}">
                <a16:creationId xmlns:a16="http://schemas.microsoft.com/office/drawing/2014/main" id="{86BB2DE3-B384-841E-7FFD-D01DDCE1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1" name="AutoShape 17">
            <a:extLst>
              <a:ext uri="{FF2B5EF4-FFF2-40B4-BE49-F238E27FC236}">
                <a16:creationId xmlns:a16="http://schemas.microsoft.com/office/drawing/2014/main" id="{2D8DC23E-C145-15D1-8EBD-2B88CBB6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2" name="AutoShape 18">
            <a:extLst>
              <a:ext uri="{FF2B5EF4-FFF2-40B4-BE49-F238E27FC236}">
                <a16:creationId xmlns:a16="http://schemas.microsoft.com/office/drawing/2014/main" id="{9ED45409-364E-405B-32B4-06733DF53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3" name="AutoShape 19">
            <a:extLst>
              <a:ext uri="{FF2B5EF4-FFF2-40B4-BE49-F238E27FC236}">
                <a16:creationId xmlns:a16="http://schemas.microsoft.com/office/drawing/2014/main" id="{52121183-E081-1E71-21DE-A0E758DE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4" name="AutoShape 20">
            <a:extLst>
              <a:ext uri="{FF2B5EF4-FFF2-40B4-BE49-F238E27FC236}">
                <a16:creationId xmlns:a16="http://schemas.microsoft.com/office/drawing/2014/main" id="{53D4B139-8548-E8DB-6695-26C6A374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5" name="AutoShape 21">
            <a:extLst>
              <a:ext uri="{FF2B5EF4-FFF2-40B4-BE49-F238E27FC236}">
                <a16:creationId xmlns:a16="http://schemas.microsoft.com/office/drawing/2014/main" id="{44934C95-CF7E-F263-3D87-7322DA27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AutoShape 22">
            <a:extLst>
              <a:ext uri="{FF2B5EF4-FFF2-40B4-BE49-F238E27FC236}">
                <a16:creationId xmlns:a16="http://schemas.microsoft.com/office/drawing/2014/main" id="{A2F5B31A-6300-0DA7-EDF0-EEAFA4945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AutoShape 23">
            <a:extLst>
              <a:ext uri="{FF2B5EF4-FFF2-40B4-BE49-F238E27FC236}">
                <a16:creationId xmlns:a16="http://schemas.microsoft.com/office/drawing/2014/main" id="{10E5335F-9FF6-3133-F339-D1F871EDF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8" name="AutoShape 24">
            <a:extLst>
              <a:ext uri="{FF2B5EF4-FFF2-40B4-BE49-F238E27FC236}">
                <a16:creationId xmlns:a16="http://schemas.microsoft.com/office/drawing/2014/main" id="{7505E2C0-ED64-9CD4-5584-C51054F6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AutoShape 25">
            <a:extLst>
              <a:ext uri="{FF2B5EF4-FFF2-40B4-BE49-F238E27FC236}">
                <a16:creationId xmlns:a16="http://schemas.microsoft.com/office/drawing/2014/main" id="{4D203BDD-A0DA-A78D-555D-32CD9D6E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0" name="AutoShape 26">
            <a:extLst>
              <a:ext uri="{FF2B5EF4-FFF2-40B4-BE49-F238E27FC236}">
                <a16:creationId xmlns:a16="http://schemas.microsoft.com/office/drawing/2014/main" id="{4031F1F6-DAD2-99DB-7BE3-935D0D8D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1" name="AutoShape 27">
            <a:extLst>
              <a:ext uri="{FF2B5EF4-FFF2-40B4-BE49-F238E27FC236}">
                <a16:creationId xmlns:a16="http://schemas.microsoft.com/office/drawing/2014/main" id="{542F1CB8-760F-E57C-6C58-EE3048B8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2" name="AutoShape 28">
            <a:extLst>
              <a:ext uri="{FF2B5EF4-FFF2-40B4-BE49-F238E27FC236}">
                <a16:creationId xmlns:a16="http://schemas.microsoft.com/office/drawing/2014/main" id="{9AE445F1-42DF-5BE9-2501-D87CF8F34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3" name="Text Box 29">
            <a:extLst>
              <a:ext uri="{FF2B5EF4-FFF2-40B4-BE49-F238E27FC236}">
                <a16:creationId xmlns:a16="http://schemas.microsoft.com/office/drawing/2014/main" id="{AD7D170D-4051-66BE-3403-BCE121A8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4" name="Text Box 30">
            <a:extLst>
              <a:ext uri="{FF2B5EF4-FFF2-40B4-BE49-F238E27FC236}">
                <a16:creationId xmlns:a16="http://schemas.microsoft.com/office/drawing/2014/main" id="{8549960D-29A2-C70E-30B8-967F5E74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0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5" name="Rectangle 31">
            <a:extLst>
              <a:ext uri="{FF2B5EF4-FFF2-40B4-BE49-F238E27FC236}">
                <a16:creationId xmlns:a16="http://schemas.microsoft.com/office/drawing/2014/main" id="{3C0A5956-BE57-EB36-3D09-9FECDB894C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19663" cy="3679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7136" name="Rectangle 32">
            <a:extLst>
              <a:ext uri="{FF2B5EF4-FFF2-40B4-BE49-F238E27FC236}">
                <a16:creationId xmlns:a16="http://schemas.microsoft.com/office/drawing/2014/main" id="{0A455652-0BED-3707-C642-7B038D6525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8050"/>
            <a:ext cx="53911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47137" name="Text Box 33">
            <a:extLst>
              <a:ext uri="{FF2B5EF4-FFF2-40B4-BE49-F238E27FC236}">
                <a16:creationId xmlns:a16="http://schemas.microsoft.com/office/drawing/2014/main" id="{C5C09A71-5C22-4A69-C9FC-55A1B3C84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163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38" name="Rectangle 34">
            <a:extLst>
              <a:ext uri="{FF2B5EF4-FFF2-40B4-BE49-F238E27FC236}">
                <a16:creationId xmlns:a16="http://schemas.microsoft.com/office/drawing/2014/main" id="{214ECE8C-0FF3-4FD5-D478-E8986B3111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428163"/>
            <a:ext cx="2898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73038"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7645A93-F397-5A4F-8172-289E14C677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DFDE402F-A38C-C568-6765-6D6C296E88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A899A3-33B7-F341-AB84-128F4895844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0B488F55-DDAB-CD65-2978-4F54FB68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770D24-342A-1B43-B2F3-11720D7364E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940008BB-4545-7E92-8AEC-EA31D521D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32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9BD9FE-A616-0B41-A55B-2DB528F1C33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7A49C5E7-6726-61C8-DA0C-E740535318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88" y="0"/>
            <a:ext cx="6800851" cy="510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8143C64-0DAA-12FD-61F1-F2C74E697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35A3484B-97F0-97FE-9F91-171DD16227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67E28-DF6B-4F43-90F3-9921C893147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A2D2CB8A-4E40-D82A-675C-385E49A2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D6C7D5-D8A4-F240-A4A0-BCD1C0EFBFC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74AB3385-46AE-88B2-4F31-176FCD6844B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D682AD7A-5F6B-B6DA-E975-1A822556BF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FBF88FDF-042D-0851-1B45-F2C5639250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EAB50-11E3-F649-98CF-DCBFD4C5A9D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71E211F8-BF79-4C3F-E19A-B8DD0DC3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714C0C-CD51-BF46-94E7-9BE6D9A51F4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9EA191DE-016B-2AC0-69A3-966F1F93F3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9025437A-D04D-8B5D-4A16-3878187D1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A1100B52-B906-F27B-BF13-6E0EBBDD40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B8109-F421-3F4A-9D14-D63F861A196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70518C4-CD0A-F456-BA6E-FEE8B57A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EA411-3908-A54E-8FCD-4C1FA3FD3F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D1CBD752-063D-04F3-1053-ECCFE78138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2DC440CF-4719-80CA-6D32-2526EB9DA7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A1100B52-B906-F27B-BF13-6E0EBBDD40B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B8109-F421-3F4A-9D14-D63F861A196A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70518C4-CD0A-F456-BA6E-FEE8B57A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DEA411-3908-A54E-8FCD-4C1FA3FD3F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D1CBD752-063D-04F3-1053-ECCFE78138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2DC440CF-4719-80CA-6D32-2526EB9DA7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79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FC2D6DCD-3D82-754F-6FC1-4B04C09246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ECAED8-9859-264B-B424-71ADB82B562F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5FE35D8E-FEDC-8765-F2A3-9AC51996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77D0DD-94C6-7A49-BD3D-D7476DD7C3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FF698BC-B0A2-7493-206F-ECEF1D49E8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6834C958-DEC6-973C-8D32-D0172F70FE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A8CD5F93-2B21-9C97-BD5B-5CCCE010BC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B9F076-C817-D443-A240-098B3D2DB41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6A4AB053-3838-CF4B-0496-19169A791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428163"/>
            <a:ext cx="2940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173038"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AD24B6-3541-F644-AAE7-B27F8FD6B80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D4D339FC-E7EB-96FE-972C-FCF273F09B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DB036C01-C6D6-58E9-7FAD-C2EB889928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1038" y="4718050"/>
            <a:ext cx="5435600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7C56B-46B9-C7F1-9C4C-CDB7C5356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70E609-425F-C153-E0E4-9C8E4BCCA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3516F7-1206-A116-A20D-ADCD0E327B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21D282-6F07-B84B-B87D-ECEFA52ED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1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65A1D-00B5-C63E-EB08-5FA72D67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F4CB0-C397-4C46-EABC-31F6087A9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9CB54-56A1-C324-1E5B-6CF24AA616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7A8711-9252-DD41-A77E-2B9E5EEB4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21318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0EF24-B0FB-0234-723E-4F70C5613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69DCDA-069C-120B-48CB-2B720E165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56C8EF-E413-EA28-9738-3ECA294AB6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761BFD-DEB7-0046-BB99-C2EF1593A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03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59E43-2E5A-BD5C-B774-5304993D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B15C8-FEC4-36ED-BB05-FAB14467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15E0E-772D-F0B7-E5CF-9D54453377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96DD10-AF7C-D84A-92B7-CBCFCCB31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055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CF881-C027-3F7B-F22D-0F121BEA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C16C3B-FBB3-16A2-3FBF-3EEC81282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5F0C8D-A52E-5688-CFBC-4BF3E09A58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F3EF28-BE56-294E-9264-E6341B51B5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513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08D1E-D4BC-8D62-C7A3-81AB598F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4F464-95DF-7A75-1702-51FE5C826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16E6A-D455-258C-F63E-584BAAD2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EACDD5-AE22-2D94-91FE-DEF4600109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0C59C0-5D0B-7A4D-A1EF-07D63181C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4418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0E2BA-C73A-84E9-0EB2-D21A2836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2A324-B379-218B-252A-6A283061A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8075F-27CB-BABB-3B75-26F7F486F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A7A978-3D8F-D445-769F-55AAF40A8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017D93-B740-31CD-A79A-7DE18CF46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7423D-0C04-269A-5B14-412F0A659F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ED8538-26EE-414A-A037-B8A83B617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83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0EDB-928F-180B-A05D-463D39AC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3B3AFB-3DB3-DCA8-8E22-5D39E5DCC7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41FFC4-F273-D248-9024-7D5C0D969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67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023024-0F82-CD7C-FAE1-E6D750DDA8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7B6EBC-B64A-674B-80E1-45EA0E0BD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1191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B12DE-D09D-16D4-64B5-85D10B27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D0ECD3-7667-8AA3-D77C-956535D2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BA0251-551E-0366-BACF-BFFBC36D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77061-E68A-0422-C417-175B16A6DB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4F7534-287C-3A41-94D2-D4A89DA33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6279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83D53-FFEA-0C0D-3307-99B6B7C6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9B1FC-8125-C9FF-402A-E1382BE1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ABB98-E804-8B0B-3DDF-36503F50E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0DC367-19A4-4258-84D2-16A3F3B383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7CC6F8C-319F-CD4C-AA96-F95AD9F2C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1104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2CFC1-92C0-366E-311F-7DD734B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83B86A-6DC8-0084-040C-7545A24CE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0BADA-E7D5-65DE-D72C-26C6FC6CF0C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139F76-F927-1843-853A-77A8FEB05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07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5815E-A55C-FDFB-04DB-AC60FFC4A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235BD8-5C72-E434-4D7A-D9278CFE4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2733E8-0A0E-39FA-722A-C938CF4306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9CEEC-F656-034C-97D6-01746CAB8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079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D19C66-E069-4E56-B008-695EF3F74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6FCBF8-3F0C-61E4-808A-CA9B5A6A4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5DBCA-D1C0-15C4-B9BE-3762334617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F6A2E8-915A-AF42-B1A7-A196F3D292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5911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AEB4-C477-9035-5DB4-AF023A6B7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0FD495-5F7F-58D3-A00B-F3A87F94F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3D9046-C5AA-7EE5-AAF1-332B642E8D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4AA365-F6A6-7A4E-A4AC-75A14B6B4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6592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6E040-DDC2-D0D1-0E41-B752C2BB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F1704-1EB6-B483-E56C-063F27B9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74F996-EB7B-1913-C345-EF23F339FD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685DC1-DE40-3345-B868-3F41801544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7645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C1D86-160D-1046-038B-FE5E594F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E0273-848A-587A-2CF8-1523AADAB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610CD4-237A-6E41-378C-ED935D5FDB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CFF6F3-1B95-244C-90EA-492248AA8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3851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0332-1FC5-7E8E-A119-128B3C81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46E91-2879-8CED-24C8-A864ECCD0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9F6E5-E0B4-17B6-9205-F567ED82B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A9B7-52E8-164B-8759-7643639FB7A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1A6FB6-3093-9244-A932-7833396149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896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FD067-37BA-EFD4-75C8-2E243EB6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AC2C3A-2A30-C303-37C9-A133FF29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D94F0A-4574-31A8-8046-964B9645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24198F-1804-052F-7D51-2C86563CD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643FE5-038D-08DB-25CC-FDD74784E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6A4B6-FD53-63E5-F586-C5CECC8F28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AD47D5-403C-6545-BF84-393C98E96F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9449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C159-3C32-38BF-769E-57B87C79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ACFC4D-A08C-8ABB-1D96-5844C6363A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1B916A-8BEF-DE41-9291-3CEF4C85B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70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935A23-0BBF-46D0-927B-6BC43B36F8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3FB79B-4BBA-454F-A696-D78F61958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0010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363FB-4BEB-65CC-A39E-588A244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9A333-D3F7-3C33-445A-C35C85BA2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88F05-CE5A-15DC-0259-9DC45CC73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192C10-C694-EF4C-401B-EDF0D1C35C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98BF34-925F-1142-AEC8-FE14B5042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94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7920E-94AE-EE7F-08A1-A04D4AF8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BF5C2F-A5A2-8947-B402-5F778629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524E84-7255-9447-FDC1-3C6AB8F16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A38B98-F4DE-98C9-9B65-2ED0E3988C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3B4775-60A2-BF4E-8E44-9F282239E1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80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D61B3-DA93-11CB-38A2-F609B49A6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7370E-AC97-2D91-63D6-B5886DD30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36169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3DF80-82A1-2BB6-928F-F586555E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125D45-4305-8ADF-0616-FED3B979B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6E2F70-66B4-E6ED-FF27-CB966A610A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A67212-3522-C34C-ACC5-374CE7ED9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6467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8BB855-DA9E-30D5-C060-5E126FDA3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AB1D9A-B3FA-2799-C685-1929C9C3D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225EE8-F3E9-7F7F-E6E1-27DA6C1C5B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36EC61-7975-0946-A938-B1869B8E1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589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C76C9-AEAA-3809-0017-85DF96374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DEE162-CBE5-BDEE-8189-E6B56C059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47612E-FF72-8E56-951E-CE781DE654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AB5A91-E79A-FF93-198B-BEF9438114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231496-D224-B84C-9B03-16978775E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4022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CE56-A278-FE54-7E6E-EE381231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E9A1A-7974-D5CA-CFC6-03848BCB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AE19C-9B4E-9D36-0E2C-FDF8752411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673299-4E48-776C-AC60-D2806C01FF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9428A5-49F4-3D44-9318-9A511569B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9441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6DB66-23C9-BF61-D385-CB75FB1A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69A26-27CE-1D80-49A9-2D60A213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A9F2F-1174-E92D-E9A3-96BAFDE37B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481D5E-EEB7-7F29-9550-1A064CA48E9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5F6B97-F6A4-2F46-B302-9592F0FF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3314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2AC29-093B-2E2A-4832-C8ECDADD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4C077-A12D-841C-8D9C-AD2A4D307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31D71-4E6B-B9F1-3927-62495117B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2F089-8465-D00A-5D44-020F6402B3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A3F0E-BD7C-5D6F-DFAA-9F081BCC87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092B48-C70B-3044-9AC2-CCC965C73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2262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B67B4-DFD5-980A-FEBD-647E0F67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DF202-C8F6-4420-62F2-4550F212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7548C-178B-3456-3DEA-6B5298789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C7777-4A7C-1C5A-0FFB-8B718979A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261D85-F517-A048-E428-D4F31274A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9A6BC2-5A68-E8FC-B923-B593F41778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4DEC207-8C49-9A12-49B9-F3EC7AAB3E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A94B90-E2AE-2741-8C8F-8540FDDAC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9923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46EC2-B6B4-2D90-84B3-DC8AFC18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846B73-3134-47ED-C860-80021C8B63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B801C-C7BC-F5B5-FB36-A4C027C509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6D623D-14B2-4744-A3A3-375D414585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746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DA791-1B26-208D-A1CC-096409DA9B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9B6D4A-EFDD-4D28-A34B-69B9DD0743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313B85-8D34-E44B-9E6F-68C3AD7D38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7339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0CF73-BABC-3F52-6AAC-52B703A3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5BB61-E120-0E7A-D827-7A4F6A05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D7511-F849-65ED-2FC7-913386D69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4C3D08-3606-0FE0-A7FB-40C7567440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EF415-7665-EA08-FE9F-2BFD248FC6C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7BE1A0-DB90-6E4F-9681-440E60827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59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26FDD-18DE-5B8C-1021-EF2F5914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CC6A9-6CF4-40BF-3BBB-285A058D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22474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9634B-AEBE-9092-2C3D-2772DA09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3FB2A3-D68E-04B2-1FB8-69C773592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23FDE-FB7C-3768-8D6A-D0DCF4A23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E3391-C67A-AC4A-BB16-1016EB8583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23267-8B85-E8ED-8CB8-3CCBECE94B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382421-2268-BB49-B6AF-3938E852E2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9935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3C8FE-5C23-5E8C-F878-2262C21F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5B77E-8186-E65D-48E8-517248BE8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8EB2B-1020-8E39-0EED-D874A76A06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66C423-79EE-5E4C-B552-4C8FC96097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5AD8F4-3247-CB4C-B5CE-2A6B60FCE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3262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0F97C-8E21-C00C-23D2-B725F5AF2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7650" y="365125"/>
            <a:ext cx="2046288" cy="61118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91B09D-DD69-F1C4-BFCB-F9A14D2EA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8050" cy="611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B36B5-E203-A941-6A3E-0F7F5631F9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514840-F647-A12A-8E50-3C2427BCF4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A1D869-4DCD-4D47-ABAE-1109CAB474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5537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49E0F-77C2-2A54-E70B-64DD32B68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E64D92-63E8-FADA-7F8A-AE7500464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DEC-60E6-FA49-1728-8EBDA0B332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ECF7DC-DFF3-3748-93E6-CA09D3ECFA2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758000-2C53-6349-8664-D89B413CB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6633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8ADB-7A29-1C27-54C5-D5CD6C9F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F1C99-8080-33FE-8B05-BFA15AD02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FBF697-64B6-0101-5AAD-4CDA12B765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FB4605-87C2-56B6-9E0F-02A9455EFD2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26BAF1-367C-EB4C-9D4D-192489540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3904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CE833-01B3-EB60-1D67-4951500A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4A8D0-C902-4F23-1916-41B2B8BD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B3B5B-D1A3-249E-221B-081977A091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CB662C-23C9-F898-FE49-9A81402E69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93BBFA-977B-9240-B14A-26B6E9D053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574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127B1-FF38-4A3A-5FA4-6012456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21D43-CFB3-446A-91ED-A845E4D5C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5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52337-2F81-837B-A585-473D4CEF8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7963" cy="5205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096A7-2B25-D5C2-19DE-90D2DC4D0D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60BDA-E205-A3DF-FE0B-4291F80AB6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CA05E5-CBE9-5645-AE96-E6523779B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6040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F36BD-E5AD-8750-CDE6-AA85C2B7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3AE1B4-7787-FCE1-B014-285957B2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86152-2964-B712-08AC-65BFDA604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750DEA-6E37-808D-59D9-E7731FF28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5F5AA8-8618-7D5F-5F8F-76070E52D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7F92D4-7C4F-0658-1D76-2AFA88002A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467003D-7D1E-A534-FE06-32183C4F33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F85961-3D7C-B44F-A39F-43FDB1AC97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0684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75C20-16B1-0C0D-9220-99560D38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C600CE-993C-FB4D-FBA4-4FAD743053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AEA45-6161-7A73-67C7-5DD972EDA0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61061-AD5E-1242-AD15-ECA40E96AC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689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9F4543-9672-94D8-1ADC-F6D55DC72C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8B3966-23F5-A17B-FFA2-E6C94E2C745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BB0347-B01B-5A48-A428-D1E60BF4F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62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2765-9632-B2C7-3C60-8E53F4DE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AF98-176B-1D6A-00D6-8E9F35899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31459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017CE-FC2E-2C17-EFAB-29F2B06D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153DE-0A60-42D9-5766-BDC84A6E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B21233-9BBC-79D6-D645-AAB9A7E30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FB6DD-41AF-6B8D-BE88-4B91B07A56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4030D-3FED-6794-3BA9-EA91F4157D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30D179-3D19-C64A-A144-1A8F6F303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9719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B9DB9-9EAB-B5F8-6C41-4AA740D3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6CE946-F357-497E-EA45-35E000A06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E1877-5BE8-9426-31F1-4202B642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C9A7E-8F37-AAA0-F529-73120D6C4E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A3961-727C-D637-B060-EC4131935A8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9A9E7C-E7D3-1940-A86F-EF2DD4F399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94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5761D-CE7E-1421-7D6E-65826C23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ACBC5A-CC67-BC10-0FD6-C972559FC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DFBA9-29B5-5FB1-0DE0-22C3A9129C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E406A-2AE6-0141-3588-4A8328BB77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95AFC4-DF82-D840-B9C5-6265E8AE4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299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68056A-4D5D-B0C9-ED00-4570E883A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7650" y="365125"/>
            <a:ext cx="2046288" cy="61118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73BA2-6AD3-1D9F-E150-AB6B9B186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8050" cy="611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95579-2AC4-66B0-B396-4A8C9F53DA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DB9B6E-4B44-415D-0030-4352A2457A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C4D5BA-D2B1-D344-9D82-7806D9D7B4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850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CF385-7B6D-3FE3-7A2B-82FD8E2E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BC0121-8375-FD2B-81E2-8E21A79ED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3460A-1A3B-E0F1-ADEC-FF0F417183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8B5B12-0F6D-E88A-6DCE-81CCC5531E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F44FCE-65A5-2445-8F43-D3062AC9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544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11FEB-DFC8-536C-657D-D04DD797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F4176-773A-A3C8-D86E-8068BB48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992C83-8BE0-4F2E-281E-D7B0FDCAD0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FE9E4A-5D1A-868D-FFC8-8711CE2DC4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FD9FBC-4E58-244A-8249-9BBD7FF38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3267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7CE44-8E3E-DCAD-E116-72AC579D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92663-FF8E-F155-9864-07E8B927A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AEFC5-2843-0372-5B2E-1DC5BE133F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A62359-6404-75F1-0B09-EA6169DD112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FAB87-0D5C-4243-85CA-2787D6287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4310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6DFDA-FCD4-D387-79AD-DBA136CE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4AF23-CA57-DCF2-FD2D-D7C737ED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1FF07A-D559-3BE5-7AAF-135945823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6ECC59-4FDF-BC3F-BEAC-7827B11140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2FF82-F61C-F7D0-7313-E926EADC25A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82F166-BB40-F442-B7EB-E93FDE4114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5646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84A91-7109-E0BF-8E45-2A9829F8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F2277-5D9B-7A14-292D-47650ABFF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180B04-23CC-95C7-CA79-83D7C24DA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EC727A-4A9F-0BE4-3562-A279C563F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F8629-0D55-3134-5352-41CF19D7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B0E2CD-3607-60DE-7CAF-6508EC8A72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9EA7966-E9BB-26E6-4414-5E3DD8834BA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59AF75-FC5B-DB49-B0DC-7AD51D9874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0703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3A2C1-7104-1238-7537-510E98CE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7D05F9-BBA5-0395-B68A-9DFA24085A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C5D5C-5A1E-9AE6-5B35-6C14B62384F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C58ED9-BDBC-C247-8ABE-CC0FEF5E5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43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A132C-1211-AB36-DA95-6282D8ED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F8804-8D96-3881-C209-53A6BD5C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7E2A59-2A1E-E65A-FBE6-EC7AAA079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49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2E4F2B-D910-7087-B4B8-01CB9BE04B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E84CFF2-4231-AD26-D17F-655894E5E3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E7F510-9DD1-7548-A2EE-15269158D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8823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CAE4B-BE1C-4317-D8E3-3F7CE570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5105DB-242B-ED27-51B5-A1B68AF4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ACCF06-2485-7131-D9F6-46C0A576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17B340-F584-D354-42A1-39FF8E565E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01350-4445-C6D0-35B5-37AF7E5A04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61889C-8667-7B49-B41B-B8E656ECC4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29506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4E142-F95E-A259-A5EE-97AC6324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67B6E2-4203-105F-D112-81553C97A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FDD00-4BC7-4D18-6D70-0C19FC91B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03E406-0F76-DA7F-D410-CE64CEBBE7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32414-5772-F761-3CA0-ABBADE9D96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8576216-2E2E-5343-BDE2-14F37FDEDD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7931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50A1-8408-96CC-FB2E-BF8DC41D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DDFE4B-6040-BD7E-EF76-4882FA67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6AABF-B2D7-CEA5-DB1E-92C7B4A310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96743A-1B70-A70E-BCE0-806D6672D3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23D9AF-8F75-F748-A1DA-32C8CBFD2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9002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3F3C1C-1A67-1F9C-4C67-D6AB376A6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1BE835-2E87-C56F-5D17-881F0D9D0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D8CB3-5792-F3C1-824E-9CDDCFCA3B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21577D-50D5-6F44-9152-6AF722B709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4F8283-6463-A94C-96C7-44DD824214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6072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AD4D-C7A1-DFCC-16FD-16D3A3A8F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AA044-D29A-4226-942F-AFC20AE68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24115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E11C4-E811-CBB2-6B2B-6BB1807F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82802D-1CCC-F5DD-BBE1-06C570E4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71321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D6A58-C017-CC3B-A8F6-14DBAE4C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F2290-BD64-2332-9459-219BD956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20683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C89D0-6C9E-491A-5982-B2E98AA7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EA85A-2E19-C2A5-1C98-161E81A61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47C9A-9186-6EF5-33D5-9FE941581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85521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9327A-B336-9A36-F784-98D7E6C8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4C442-9A05-6181-1A05-F89834D2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5A0EA-C7F3-7952-87B0-320B08D06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1BB611-1B03-F2A5-2716-7258EC92C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7001D7-B271-AB7E-03FA-6A7804C6E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298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234E8-1A14-6464-440F-DF1918C4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DF9C4D-5FF9-58B3-FDE1-45F12616B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A98BA3-66E7-28D1-37B2-8399766C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E3D1A-864B-01CF-78A5-BF8DBF781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8A2275-0B85-DB31-6361-5D90792A4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1123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76BBE-7C39-D494-2F4E-CF611938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79466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0079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C9F84-1FF1-8938-CC92-A233742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8C087-3933-28C2-A1AD-4BA2FE5E0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52717-0F45-00E9-5D82-DF0E28A93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41521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01D3C-6B81-33B5-F4FF-05458587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967F20-AB36-BCE4-2802-80B0577A2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A6D49-AAB5-EEDF-F53B-112F4C464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50804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6A3BC-D189-D3C1-3C2B-CAD753AA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58F7E-057F-2632-374F-D4D88D2F3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25544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B7BF42-E50C-4F85-86A8-9F27CDBAE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11DFB7-DCA3-9212-2994-5E331BD2B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4940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CF4CE-3BD0-857D-90F9-3B78CF6ED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13CF7-7A85-805E-A1D0-EA428BB0C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34C5B-C361-9D77-5B1C-9AB9352958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8AB0-D1A9-EE68-35DD-6C6478A3B6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4CEA00-4CD6-4544-B78D-4656851B0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4586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E7332-0676-1EE8-29AE-360306C0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46A14-1DE5-F904-C6AB-54EB9FC1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5E5F6-DE36-59AF-D7B7-3583B75551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145FDF-FD9A-9CA4-54B9-945B0054DA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3A2575-827B-3648-B994-5428F776B6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3966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E25EF-3B65-C2C5-5A42-57BDD371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72BC9-9452-07E6-A4C3-D0089C0C8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0BCE9-AEB7-7BBF-DE28-82AB04BC0C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53F1CA-9473-E744-1CA8-B58E9AAA6D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DD660F-5A65-9749-B1E0-868375CB6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0400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E5EB6-ACEA-7DCF-198F-C838479A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B437E-6E0A-85E6-D1CE-C782E861D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1894F-1F47-BE5F-EAFA-4BB4611DE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B27BC-4DAC-9AC2-075A-488A2EB5DC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A0AD7-FDDF-3213-5BE5-27ADA1D684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412EAC-2456-4D48-8937-AB9ECB50F7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87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58D87-155E-0521-CE7B-FC9241FE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434679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97685-7E7D-26BD-8619-E165022D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7F0C4-C54F-3B1E-D1B6-C02E469A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0C31B3-62F0-16E1-A71C-FD03D6D49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11B82-EA61-09B5-8B16-D3CC19087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25A5D8-FE78-A37A-C6D5-9D76C6ECA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CAD39F-102F-9805-D602-8D8C3746AB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C1B675B-E3C0-49D5-7A1D-5BFA102526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AC4106-7BFA-7344-A363-AA4E7B91E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0644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57847-4A8B-18D4-657F-C01A3719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D7AA0B-23FF-4779-5E52-CBD5C78C64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73F509-A288-C274-350E-14892CB604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5A1C28-8BC3-264B-81DC-174148F647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7306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E6EDEA-9914-7D0B-C5C9-20E96CAF41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DAC7F9-B873-C8DA-E913-2E8B709E11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B428F5-059D-3342-9C8D-FC922F76EF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4227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21600-C133-55C2-5F0A-047CEECA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42310-2566-0D72-261D-02BD8EDE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FEEE7-45BF-9E53-86A8-098FFCE5C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91CF13-4EC7-5054-002D-2F76B07E4A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C48EC-698E-05C0-2FD6-D3DBB7982F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F4208C-A22D-DD47-A368-09A69C2575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8582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63CA5-916B-1874-691F-F3210278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597E5D-AC59-55EB-8655-B188351F6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D8E69C-C32A-6596-9D92-1187498F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31ECD1-FBF6-9449-6112-2F2AD00C2C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B3DAF-EA44-80DA-236C-CBAC2C810F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AEB5D3-26F0-5A45-8BFA-3836C323E2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453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53BE9-DF0B-3171-2323-11837F60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745D6B-4F7F-7C70-5D31-38B93086E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7194E-8E60-338B-6311-B431B8A273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85682-4FE0-750D-EEC5-88BB18CC3A0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1E19A2-8DAE-ED48-B963-2B9D7DDBFB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7601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D7D209-1B49-C5C6-46AD-AD5EA3EE4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898DD1-C629-7609-AE81-24AE4A592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F26A8-5436-244D-B723-065A52C4E6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DEAEF9-D7C6-B3CD-1B64-4861896EE5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007B6F-E4E0-FB4C-AA56-0B64675BB3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524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458AC-7BD9-914F-3078-613EFAEB8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BBF2AE-CF09-6D05-67AD-0B3658CEE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5252F-A67C-BFB0-2979-EB785D2C3B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900C2-87D1-F784-449A-73EE565D90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9B6AAA-CA37-AB4B-A6A9-379AE8775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640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97C5D-CF8D-23E8-8991-8D572973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E7CBC-B965-D338-3964-F11AE3B3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AD380-2EF1-A65F-88E0-5445081B47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BEB743-59A3-EDFF-AFA5-D6BA26BE79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71F749-1DA1-EA48-A53F-78F2A9B95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5947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43F5C-AF33-B12D-1B00-741CF02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7989E-E712-3457-3E22-28D10705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34B2A-6A7D-786B-771C-3A48867D60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CCA80F-3118-EC0C-9D07-41B5C3C4EA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A2A93F-9724-204E-8D87-9FC173244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69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1234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B8D1-09A6-4752-80C9-8555EDCF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0DA31-D28E-DF64-1B57-734EEF915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7154C7-31C3-0DF8-6E4D-59554659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DF756-B6B1-71C1-B646-A23392F7F8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98DCE-EF4D-E495-38F3-B1D71CE6B69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A6917-F450-9B4A-B688-E45747AEB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5736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7B7D-0365-DCC8-CEB0-93DC3DC2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7CA43C-E637-4E33-27DE-3F7FD27C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BC3B69-3802-7D15-6980-7F5C0C1EE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65036C-DB06-BF29-8EF6-C227FC30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BAE3BA-5CFC-11BC-E772-1A3E1E13A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6ADF7F-E5EB-BE37-C49F-993D5E5337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840D9EC-3904-12EB-631E-A4B8197922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30F719-D2D8-7D44-9550-CF1C51F251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683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7FC75-C223-323C-6FD4-50626A08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C6D8AA-C561-0FFE-BFFA-D6F0B4A590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420B71-D86D-227C-DDAE-2E2CBC30B7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D7FACD-15D1-7640-A421-32ED42905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5203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28A181-BFC3-BDDF-ACCE-EED62D299C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AEFDF3-EBFD-5B02-3E90-180C344B74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6A5827-317C-2342-A7CA-6AA16430C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6567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69E0C-0DB3-814D-6CF3-DD48E22F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4D657-55F2-F690-C733-40970166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D0E46-5464-6463-E1F6-8842C983A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9DAF10-4B5F-8FDB-6BEA-4F7D414D92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CFF046-B0CB-27C4-B4F5-ADD62E74F0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BB03DA-E79D-8042-B7FC-7CA560F45D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3105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C8501-37EC-6F08-9969-C8B26D20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9A4EE6-502D-9BAB-209A-9EE1F33D4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FEB96-C979-4C06-91D8-0093F68F1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B8DC81-CAC7-215A-963B-550619B610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8EA2F-0901-D1EE-869E-83CB33221F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BDCA6F-528F-6946-96A0-4E91994B5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34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83BB2-0AA3-50E7-EDF0-2EA4998F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08AA0-24B0-DBD9-2D09-ACB1EA90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8CD93-BFAF-B4E0-D869-6561BEA49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B24F7F-C589-D2BE-D5C2-37BE937516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173D6E-40C3-9445-B7B1-A8E244008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3501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EA00-55D6-E3CC-BA8A-3B2ECFA8D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3F5738-8218-3A75-2503-7AFD2884D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EE255-DB17-EF80-65D7-0B069124C2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B63BB-CBBF-2EF0-1755-C7860069DED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D868FB-8F62-F04C-A0B6-7D6F6D2650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6628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BBD4-08E1-A097-B276-F6C98A55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16309B-C583-C866-8755-5C052CBEA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6EC3E-9621-5106-3087-8FF3AEA441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C3E7F3-5EAC-C77A-0DDC-2E51C935B6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8E3F05-6C3D-8542-91DA-9E5D6E1D8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657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E002A-948A-9F79-4D38-7E586535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48086-A5C6-2363-B4F5-D6F2BEEEA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E3620-89B4-5224-583D-1E66EB2F47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D77175-5BFC-26A7-9CF0-8E931C86B1A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5265FF-E8FC-9549-A8D3-2F25CDF71E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165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EFA00-3357-507C-F371-AB5997E3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A9EFF-0F46-02E6-BF31-98F78C49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F779A9-2811-E7A3-6297-100B80787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8107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64B4F-8041-F9C4-ACD7-E30B1FA3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75B4D-8344-435C-4A18-872047C5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BED48-07F3-7259-45FF-2EEF6365ED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CC36A5-1F9E-47ED-6E3C-E4CE55BC45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11917F-8FD5-B443-BB31-B22D296E6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9692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94A96-0A70-C663-7D0F-1F86FB6A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2825B-BA8E-7141-A26C-12307732B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FC581F-7162-4DD0-C90D-424F3BD63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68C0E-DC68-9A3A-01DB-D4BA44CE67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7A5A6-3F87-B9B4-A92B-A0257C1C3D3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85E720-920B-8648-BE19-09EADB732D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9605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ADC05-56A9-2C1C-D3A4-A0E2D03A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51D017-1B5C-96B6-5B8A-754080FD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854A68-17BE-E913-D4D6-2DA46151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7B283-5F82-0609-0F87-891B735E1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081EFE-91E9-7BD7-3927-45789CDAC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7FF268-73E9-1CA8-4023-6E8F63D7C1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9ABA2F5-4874-67F9-FF65-0D0FD46F7A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E1B7A0-70F9-574D-84FC-377032904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1571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49250-E7EE-C6FD-8550-3861D76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FA14B2-B11D-AF22-78BE-294EA704BF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04920F-14F3-B4B4-87F0-35C1167A8FF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D85E6E-C2A6-A344-8739-43E81298F6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4277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CBBDBC-7A3B-313C-2731-4054FF9F02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F0DEE5-62F9-C1A5-88E9-B5CBE8151A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70774E-156A-AB49-B2BF-2A3AE6EC6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5247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CEBE7-5AF8-C918-8BF5-57EB10AA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72D4F-299B-5A56-6E48-A0E5A6C29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9801E5-99B1-8916-D941-ABB500E30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06FC3-774F-834B-27A0-84E64E9D91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F438F-928E-6246-187D-04895DB5AE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349778-BF1C-F445-87E1-CF3619680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2212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19B85-1EA1-852D-2834-8051A0B9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CE518F-4C7F-895C-0DD0-47F749A76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FF06F-B4DE-F4BA-985D-230A78C25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6F9F9-4069-9BA4-5D01-E8A14FDAD4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99E03-9D0C-7A49-F5B1-301ACBD6F2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DBF119-CB79-EC4E-AC93-D1098804C7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2012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FDCC2-1990-2A6C-8853-441A5550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D556A2-0A01-E7D7-6B9C-427BF23E1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D0287-C010-71BC-0C9E-938BA33EFE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CB91FB-3C85-FAE7-4F2E-1E2CBAF3AB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36D3F-21E8-2143-A20D-C435821693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909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FD5AF1-76F1-6E2E-081A-18065552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DA5075-7AAF-EC9A-D49E-8DB599322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03924-AC2F-54F2-75CB-6E4F7B9A32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490302-A794-28D3-1C52-F4728F3EA7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96ACAF-E133-7D40-8B87-5C4C7143C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1317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63051-8D1D-FD77-30F1-876D2BD6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B50FE3-3D90-2F13-079E-D556F3940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9B56B-D5DE-3623-84A0-C93B082D2D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378919-91B3-7614-13A2-BDED39B96F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5C379B-FEC0-6144-BD61-18C6A1E421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0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0FB9-1D36-FEBB-DACB-D3C6FD79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66F0D-56EC-8E7E-E80F-38643C1C9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010346-B13E-C20D-710A-EDF0FEFC1A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A5AE15-9E42-D54A-86EC-DC9514C7F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213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37CA6-6A60-EEAC-F0C3-AFD0A532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6A6D56-C386-87B4-0B74-46E0A0846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D53D31-BE3F-0C4E-4139-7ED063AF5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903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74809-9849-8A17-73FA-782AB252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6B4EEC-4736-37DF-1F68-281A0F1CE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D9F77-347B-283D-130B-94C816C5A9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45F0A8-BEB9-1771-F405-BB5D86B1B6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A05D10-99C6-9642-8534-424880296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7612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EAD85-871A-B3DD-1AA8-2E99F2F4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E4EAF-2955-7E0C-4C37-97880725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F94EE-C70F-557A-3D3D-A8D4ED9119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EE04C8-00E5-68F3-20F7-1C80A2D8BA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47EF9A-3858-F64E-B0F1-2350FF92C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0208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930EB-2EDE-0D62-D483-B52B9CFB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F125F-1652-FB47-1972-0EBAC52F0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B662D7-7277-77B6-F46D-53E791CC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45E5C-CEE8-CAD3-6306-6787EA4E28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DB8327-92F8-395E-42CB-87FFFE21DA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1C0B99-6A2D-2E46-8597-3718A0394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9432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47895-5F67-A5FD-6118-89D02DE1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0490D-7F0F-2D53-7718-01A5B165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A0639-F9EF-457A-122B-F2244AE1E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52A127-0FFD-9F50-1EB4-683AD7A90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68612D-B4B4-255B-2B8B-5D0BFA541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36DCA7-ECDB-9EE9-A787-E0F9A2F6B8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2F0A7C2-B13A-E396-6BA4-B7E737A6AD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8A1B3E-1E36-0A4A-91E4-0618C60EB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2391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5F6F-258E-88B2-CFB0-5390078D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20C4D3-B2AA-8561-8523-6C9F1D1397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F75173-0E3A-3555-B67D-1F26BD39D1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389E23-657D-6E49-8762-0FB15A407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7850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705292-3A82-95DE-AB75-1A1AA89634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0146B0-1FB7-D287-41A6-7D99463180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3842FB-891C-B346-B3FA-56EE7A96E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919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345E6-B16F-92CF-20F8-B6EA0F0E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C20F4-5DFE-A975-9216-4D5D1D92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6F41D4-2F9C-51CC-D039-A271DECE3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7E57E9-54AB-51E8-2BC8-C10E6E3417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4EAF7-5D66-5FF5-7CC6-5B67AF5688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3EEEB5-1BB9-534D-905D-E5B7A0FEBA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2397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DAE9-3B27-E7DD-8D04-F0E4685A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B6EDB8-9AEC-6E2C-8153-74B3431AD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9573D3-F902-FB6A-6BD8-E596CA349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1227BC-1D97-DBB3-5E8A-D5E8A69127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3D0BC-9A49-47E1-07C7-9D421F70CB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58854A-8D59-2645-89D4-ED89965F75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0949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B8CDE-2F17-CD1E-017A-CEA4D5D3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20D688-8491-B2D4-F21B-2644F7D9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4E89E-0EFD-DEC9-FF09-9A7FEE4A3A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2DCFB9-4AB3-8A4E-8BEA-A3CB53E210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E0CF23-2447-9E4F-A90A-3775CB8D38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81910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FEE6DB-AB79-333F-AC03-D4A1A926C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F10AE0-524B-AB0A-24C2-0868BD361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5771B-04C9-F558-E62B-3656326E82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91CFA6-E93B-10AB-9249-20DE86E6CB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DEC581-4972-774B-8365-AE60D4675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943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A04D2-7A1B-7E80-9294-F4D0D888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132014-8E6F-B607-6D0C-14DEE3F01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03957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2176C-8A5B-CC3A-3103-435C0ABDE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EE3ED-7C5B-BDD5-B48D-74034AA45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A17B9-4503-E153-CCE1-2FDA710B2B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4338F-AD32-12DD-AF5C-58D136E702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D9382D-4776-0646-8A15-FE271682C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5745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A2432-69FF-9E0B-152B-3FD5087D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802B5-A3AB-3FB2-6058-A309F1F3F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FC5320-09B3-708C-99B6-FF5BBB5220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6D98D2-178F-4EFD-2F33-8F9837CA17D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C87B30-27CA-A446-ABB0-A3ACCF7A06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1379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479F2-4E22-9F1D-1177-9AB8FAA8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C8B51-162C-C4AF-8779-02681636C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3440-A7DA-EE95-8EA4-7904020D3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83F051-24CF-5D72-2587-9EA05B130C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3290F0-60C3-6C43-8060-B389857C6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16024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4C261-40E5-DFE0-6EEB-1D016511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B9FC2-C4F8-800B-5584-FA11EFA4B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471BF-F0F7-4959-FBA4-955B80551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C942EB-BD7F-D70A-EF3A-D1822D2106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F88CB-9CAD-FFE5-E3BD-E0E9708B4E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2C2D7D-8E99-A94B-AF78-A27FA1382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1722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E508-84D0-F4E0-3A35-2436862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7CA37D-84C8-0E93-B0B8-09228C408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7236A3-F9A0-8BA7-0F21-19E68CEC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7DA2F5-CEF5-970D-8089-746997129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18B413-57B1-5723-D7C4-A592EE490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24FE80-C708-83C9-1A28-7DA9495459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1FAF30A-5A97-6E06-1AD6-A950CF18D13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4761CD-47EA-8B4F-9A86-DE8DD6F1AE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2534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A1BB9-47FE-F0E2-F539-E77FA05D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55DCC9-D038-988C-BB78-261120BEFF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710FCC-6F07-5B47-1CAC-61DE835260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A6663C-3156-9A4F-BD48-4E9A669B6C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1238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6EF23D-E3F4-C3A0-EF0D-0DF1F30A19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B47419-1B93-4AD4-1EBA-74DCCA1F10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D83629-C838-E94B-B2B3-87340F98B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816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F7BB2-0594-C2EE-30A1-6F344A8B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26CAD-2601-1212-FD3E-583551BB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3F4160-EB3B-C3BD-6BC7-82831A95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E81A3-D87E-0C39-9DE8-CC06A9526C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A76DD-ECCB-3B66-B8B9-EC8D64BCDF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A5D61C-6EE8-F14A-A916-918CDD852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33865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B4860-9410-FD03-7CDA-18A4E331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419685-A453-7C79-032F-75524C87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DC1CF9-569A-FFBD-9678-412BEA2B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5D9E15-1B2C-27E1-FF8A-714E377D59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5AB1F-3357-5C6B-CB99-A702C78598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BE1287-16E3-7448-916E-C54CBFE664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3376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9E2B7-9BBA-898D-DCC3-09EF1F18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7EFCDF-D076-6303-DD75-F8D85A6D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1D5B1-295C-DF44-EF6E-E3EF3E4510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5491CD-869A-EEA1-8EC6-2800D4DBE2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0A8BFE-DD51-E447-AA66-B2B375EFB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74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CB9B71-DFA4-E33B-BD8E-71AEA774F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6202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AFB60B-58A3-0031-6330-93D9C0EF8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6202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00479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8D5CB4-4436-321B-AB0B-5111C0DBB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2BC437-72F4-7808-558B-528C6295E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670A5-BCD8-27CC-FA1C-2C8641CFC6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291470-47F0-EBF1-1099-458CF61A108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F71017-5F53-9946-B965-40A89DD65C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0471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1AF7C-11E6-C4C3-157A-4126242C6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77855C-552A-8FF3-E8F7-BD0FEAF8D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34C63-93BC-4362-D5F1-5D8D6102C3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766906-4503-AF5F-4256-35A198EEE1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C534DB-FA13-064F-A9BD-8C609FD3B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268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F5FA0-48A7-68C1-7515-86CC3A02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03BEB9-9320-C47E-CDE7-7EADA84D3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9D82B-1B79-5697-1D92-D59BD3FF35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1D0F6A-F60D-575F-8CBE-550B0848C5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3BFE9D-9410-E843-BF90-6E0D804E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6212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8756-DA18-C478-E25C-C262B448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BDE37-9B61-DB79-0A43-7CC7742BB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ED6BB-5B5C-1E2B-84BD-2095AA2B5A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A426B7-6A44-8D82-EB30-11178DFD41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D6E69E-57EF-FE49-89F7-A061A4AB1E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3562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3979E-73A9-78D3-E834-9E1918E9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3164E-9876-4EF9-052A-12CC8344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8BD9EB-1704-6B74-2048-F3C2DA82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A8991-8CBB-87CE-D31D-C378E98228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8CF9-29A5-8DDD-5803-A5FF9C346A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F936ED-813F-6242-BB28-D56262211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668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7145F-7B28-3F48-EEBA-A8F298ED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200C5-C152-7589-587E-D08F34323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3A30DB-9A53-ECD5-A4D1-1EB32133F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F89DCF-CA4F-6A8F-EC89-096146E42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C116BA-24B9-4CB4-7BDF-90F743558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5420A4-C29F-142D-82AB-DBB421B57D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DFE62E8-3CFD-1E43-6F6E-FCBDA467BD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A2BABF-7E27-AF40-BDF6-90420A3F1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11002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FA2BD-C338-8239-5351-D2B620C5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668D73-DE50-0B8E-778B-50833B4233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80D218-AA3A-92B9-3A0E-F8690ACF47E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44ECA7-E90D-DE4B-9A51-C1909CA7D2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5026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A3A45D-A6CC-4A95-1F7A-6ED69C13A9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D7B31E-A95B-2FCB-8003-63AAEA43A2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D8317E-F568-7D4E-9384-2FF9C0F9B8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2672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080AD-B0CB-B2DE-9A41-02AA20E4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D827B-68B3-104E-555A-069E9A87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B5450C-956A-142A-0128-02A0CA592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660E7-F8C5-2F62-6C9D-E036ABF537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7A5E6-A0C0-0BCD-08F0-44292B245A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3F702D-0AB0-A540-B5CE-BF4E1F84A7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6788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CB7F-97B7-7434-AB87-395A773E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B6131-31E6-3036-B123-3830BB3D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C2C94-B185-9829-7B24-47F581257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8D1465-B14C-1A3E-1441-48E52D00AB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AC99B-E6A2-0BE1-585E-234192A42D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3F00D-23DA-4F4B-923F-D8E4F547BE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07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2554-228C-A559-6390-FDFB4CDD8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126BCC-0D15-B59C-7425-516FFA8C7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45DF5D-0D78-8E07-1478-DA020BFD22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BBB1E9-88D9-2E48-BBF9-519C2A833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4582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478C3-3447-FC30-86F1-16D8B38F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AD497D-0F91-A988-F493-54F32478E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D7409C-E749-8EB3-76BB-DE5258F6E3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CC47C8-4765-B7E4-63A1-9FF246AE16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0DB2B7-8414-D044-A044-C3CEEDE97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4834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6D4E53-58D0-BED7-085F-3EF252CA6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BF6BB7-D270-F891-2C03-03A457070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D694F-C41A-A86A-637C-99A7DBC1B3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CEB8D-7495-BA3E-8C04-296199D3D22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8D45E8-06AB-3F40-96EA-AF18C4DCB7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733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ECD7-61BC-E57D-805B-C41F4638E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0F01CF-02CC-B038-5902-F0CFB2AAC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974A7-12DD-3E8B-2BBE-E6CD990A3D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738137-CCA1-792A-2F12-A909DA67AB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19C555-E430-9B40-A94A-8EAB75FDA4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5378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DB495-51A6-86BB-7A7D-E72CE85C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D635C-DEFB-220A-4470-1D4817D5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7606E-4452-CC1B-0D97-2210BADF7F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06A9AD-F305-FC56-1877-39859DD6AC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74989B-345C-214B-8470-621CE256BD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70510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0A36-F306-FBB4-B743-0C563F17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3E71D-75DA-8368-B96B-ACE03A575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299B8-D04B-06EC-19A2-468B17B565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59F77D-4636-691E-3C98-F2B36AAB62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5C74C0-C7EA-E042-BAE0-9BB9E313A2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97242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92623-6DD3-875D-361D-9EAC2FE1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4A957-8B35-C36A-18E1-BFCA51FB6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76D871-E819-1FB0-36CE-FCE564E41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54B97-DF5C-766E-6D42-737C75D4B5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34007-6C5F-AD48-35AC-4595CE0E0E5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B1A013-CA13-FC4E-8967-6D8952B97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11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EDB4E-EE4D-AA6A-2BB0-32826492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22FFF-4EB2-CF4B-84C7-2723B17F4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21661-94AB-5243-4715-D5398F479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2C7D7F-F904-3B17-366D-7DD384DBB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174851-4686-52C5-2E06-35518213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1F0518-AFFB-458D-18BC-86EF560109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ECAC60C-A6F8-E1A3-B392-B3388929F8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BFC4078-B322-6F4A-BEB4-0F16EDDF83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0832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3EB3-42C1-1169-20CC-A884FD7D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3FCD3D-EB95-BAF2-87D5-4658698A8D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4C5592-8C83-CA3D-4083-8C35186D7C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9B666E-B7F5-104D-8631-92649DD66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01875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0DD26B-ADC9-E096-77B6-93C4138887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E90A7D-3396-9F40-0258-4A438D12B3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DD4A11-3DCF-4043-8AE7-600814469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8014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6F253-2676-6302-D7D3-9C13933D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DA1E6-695D-675D-252C-949F496D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2144A-82D5-051F-F71A-014A4163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BB5B88-A306-4988-B32F-29B12D734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89856-086B-554B-66C6-A5838185C2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2E783A-0609-554A-A14A-9BCF494C6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543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61A8F-E859-0AED-7FC6-D596A988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6245F6-931A-7C8F-FB7A-E4F28A325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C6C0F7-4E43-1C16-0A6C-2AA593A11B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0D2126-CF6A-7A4B-87F5-E2BD38B77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634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36F47-E7C1-4B17-DA75-0771F725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454946-340D-7C67-8125-94197E2C5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369341-6333-94B4-EC70-22DCA579D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DFA28-7087-D460-9BB0-29F3EC6633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683C2-E270-4BF4-B089-5B7667E0F6C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5E9928-9C1C-5B4B-98F8-E11E99978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2860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C6956-F80E-1961-EFEC-88F1C5D2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FF89C7-119E-911C-E089-B64DB3A5B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1D4C2-CC9C-41A5-0357-7731C6B21E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AB1E39-4AE6-9BD3-C1E3-634F97A9B14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E6BB85-E5FA-6F44-B40A-E38041013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5625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8CF198-8AF7-89FD-D707-C9843D6DC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96B3D-62C1-CAB6-AE4B-9275A913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1D52D-D576-5438-80B8-FBA185E0B8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DA21C1-1F4A-2DEC-FC3B-E45273BB9B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9971F2-9699-504D-8D5D-F91FCA10A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841507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26A75-D882-1B7E-4718-776C7BCD9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F8CBC-ED82-B286-4284-C77D1AD06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E34B3-9094-9908-9BCF-F2D90C1C34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70D78-9B32-EFBB-E019-1FC6476346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D695C4-F516-0347-886F-A233D210C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3953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54310-A401-11BC-12FB-2D3B7951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29D849-262B-3D5C-AE6A-AA99DA17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23D02-143C-CCE4-493C-C0FFB83DB5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A02BAD-3DC8-231F-55A3-E927394CD8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F6E399-123A-D442-9402-2999AA88A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9013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7D51-D906-4B58-EE25-EB8FBAEF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D88AB-6DA5-AF7E-306F-925FDCB16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975EC-2F53-0942-BF8E-7D9C7FA64A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B065E8-B0BE-18FD-FE48-644914A976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42D4C6-FE81-C041-85F9-C3EF7B44D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95663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F1176-7A9E-DECD-66C4-F02FA3BC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8698F-7234-D2E5-84DE-98544E53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6AA8F-0080-046B-614A-6023C4D7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B31520-F26A-DCFC-DCE8-28977CC056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90FAE-6082-C4CB-09EF-60436667F3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4BF2EC-DFE3-CD40-ADBA-CCDD4415A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60401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A7B60-2DFE-4913-6BA5-B3A6F856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CE6153-FBAE-FC88-F75C-B1290DC5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81C9-1535-5DE9-D952-A801ADEA0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F941D1-B384-4246-E6B3-E130F02EA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DC6B9C-48E9-8E9B-1731-582A29A07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70E361-8B9C-4631-2686-EEC4791C0C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77EC765-D3D9-FFCA-633D-91777ECB00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28ED6D-70ED-BA40-84A5-B3EC7FDA86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8024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800A2-86B6-56CC-0E35-0CA57053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16BBC6-378D-AA76-555F-D6D4FF0696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7230F-9773-C610-5257-76855B1A66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97A634-E326-EF49-B8A1-EB7C0235D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852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F931B1-2D74-A3B8-4622-896E664465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D740FA3-71B0-26B0-B45B-D002B1BA07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B527BD-B772-694E-80C8-2B01D63C26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93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1D3DC-AEFE-3CFC-8ED6-5837EAB6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922F9-14EB-533F-E324-C7CC5B281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F2FEAB-3F40-9E88-0C8D-F2BB998769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D583CE-C13F-F841-8D56-91071FCC34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79820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097EE-8CAF-FB30-11E1-A3AA5F65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0FED7-C0B9-6B39-9641-C74D5060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7A4E34-5D2D-3CA7-4EB4-A48E86B9E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206255-0580-500A-E893-FD632D87D7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23890-B747-2A77-7869-A81D4EA2CAA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D0EDD7-2B63-614E-A596-AA72DB909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2929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FBC2D-CB61-B750-8D5C-1A369CFF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B4DF19-7AFD-BCC7-5B43-A174B5A3E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A4253D-696C-8C25-328E-F5E85855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970B7-8359-6118-CA99-EFB6C707CD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2BA10-E8BC-FD3C-BDAF-9C2B7615A5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D2BE86-503E-9D46-9FA3-D320940ED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70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5E07-0145-1507-F182-053CC0D2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653D3C-BA09-F2D6-60F6-345DF2420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DB00E-A715-CD54-87A7-F553E0AB0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D2A3E7-F906-5E4D-20A1-54EF8E24B1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7D3692-A186-554B-B038-07F62CC26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9559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47F35A-C23F-7D49-232E-741A78DD7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DF405F-23E3-BFC0-C2CA-89B8292E2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BDCF5-BB8E-DC5B-B05D-26BE868607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E70F7A-0DDE-8894-E746-51BF618AA2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7C4A58-E5D6-924D-8487-66BEAA4CB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1425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89A4F-9F5C-EBC0-B88E-8FC37BB4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FB5C9-2D23-97F3-6B21-F196F2F4D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2ABD5-86D6-9DAB-05CC-413AA12446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924A78-D283-2DD5-7D74-70A8C97B05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14C8E4-A899-B64E-9A20-CBA185285E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4384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D965F-19A3-32E6-7FB9-B28FD8C7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2FFD4-8C6B-EFA7-E161-8B803A2B4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7151-5575-2FB6-EA97-6B4DFD15BA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0A7685-9CA8-D4A7-F937-02CB3CE738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6BD1EA-DE81-D044-8BDA-C200C5BD5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0716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234DC-0222-69FC-00CB-C8278C1E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81F28-94C1-6F14-E830-B68021CD6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94D5A-AE97-3722-06AF-4A7CE70BFE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9144A-C09D-8532-92BE-B111234720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F3AC6D-1CA5-034E-AD99-5E76AA4BF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42889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2ACD-27CB-69D7-BF47-6A7280C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5CAA1-F5EB-BC45-F4E6-2DF99BBED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5D416A-59E4-5D23-E5AE-0D442AEB5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23213-D6BF-8B0D-6923-C20EF70119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15D5A-7DE8-68E4-A7DE-8BAEB62ED6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007707-6993-5640-9FD9-32F3BE2BCB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2879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8F32D-3D4E-5567-90D6-9365FE27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CA827-141D-BCDA-00B9-FCC97474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61581C-5D80-62AF-E3E2-B6EA243F1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3D62D5-492D-A126-609C-5DE07E6FB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A69838-C01F-CDA4-1E10-58EFDD423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AE748E-888D-1B88-B3A8-CE7AAC732C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3CA4150-6AA2-9C81-F91D-8F720BAF432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BBA7DA-1C34-DA46-A3B2-1C463C045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6624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20C8-16EE-6101-080E-0E46DE06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3E7AD8-B33E-7530-2B79-7BBBB4DDBC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72B9B9-2E79-87F4-EEBB-F666B5A552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4B350B-A54D-8D44-848E-E82B787AE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37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3A030-E61A-FBD2-8395-93BCDEF1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643BD-B862-5564-C85C-5EE79E54D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D64F06-22DE-1FD3-EB95-BBC8C5339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575E9B-7A00-B5F7-CCCE-14352A04FCA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1739B8-D5CB-BC4D-9F47-1071808F85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33019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F7D3D3-5BE5-F584-9E30-9229F99C8D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6361B8-3DE8-5F36-BC76-4D5B86716F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746801-4DD5-A749-8307-6C81228AB3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02278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9A7D2-9041-177B-A586-D6D831A0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660EA-C987-2801-020D-380C6E31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F1380A-C8E0-6823-C774-9E85CB446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929AF0-4115-F63D-7C30-9855278CFC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BED36-C0D5-461D-D476-9FBBD7E702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E0668C-705F-CE4B-B0EF-61964782DC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26404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E6C88-3D81-3F9B-804F-2DCD2BFF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8C06E5D-12FD-F059-01AA-06919DC12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C13ECE-4180-C807-37D6-ED199B46A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D76BA-F92E-1A6E-9244-D74E2993A6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D2727-E680-F8FD-F2C1-29B504D6D4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785356-8E1B-5746-87D1-C07DD556D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57374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F2759-D89A-3BAC-E621-B4AD650F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DC110-D711-4AA4-4782-95BA677B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F7EF0-D7C2-0535-4C7C-C1924A9ADA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6FA447-F856-45A2-CBB5-1C7ACFC12C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D1C3C9-8E26-254A-8E17-F85B662D1F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089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404204-544B-CEB3-7E59-391657D99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1729A-6D01-2C70-41DA-FEA8018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2FEE6-3C15-2F8C-5D78-F01C7DDDFE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DBEEBF-DEA5-CBFF-AB0A-CF1DAC2757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E96196-4958-DE48-896D-F9E9E58C4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64561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C2566-14CF-9558-E073-4D0377C91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66CBBB-04B6-8D89-90A7-DFAF018A4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D8CC1-433E-901C-A951-0BD3E6AA69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FC6E6-8349-BFAE-37A1-7D15EAFB49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E18A9B-9F35-5146-85F9-95AE2B40E0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3284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291A-2476-988E-4AF3-48AC9193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B92CE-27E5-E08C-6544-0403C869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178BF-E8DC-A33B-25FA-DA5533619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14A72D-CC48-4493-15C5-6B55AEB5ED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AEC661-42CE-EB4A-8277-46C0BD51BC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26266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8FA09-0313-7CD0-5F67-86CCEA04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5DC5B-7ECE-FBC1-E962-114F57C36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6F5AC-FF83-62B8-CA7C-317B4B98A2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44F7FC-E1FD-8703-B5AB-183B5DA5C4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0B5935-ABFE-0648-9478-681D4C3EC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59631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A93F1-3393-EC25-48AB-2EB70B71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E36D2-AD11-A316-34F7-8E2A9EF6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7963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B2992-E6A0-8833-0E0B-2EDC6F833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271588"/>
            <a:ext cx="4017962" cy="5207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ACB0F-5DAE-3060-2EB9-A421B1DC26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335A-9428-BB29-0A8A-078BA42564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A4A83E-91FC-D84F-A1BA-D3F200DD52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374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35177-3430-05B2-D606-A7A7664D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2AFCB-EDF1-B4E4-24BC-BC12DBE7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B493B4-7CA4-6968-3193-496101669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7C6BF-E62C-E1DF-B0FB-51B543F44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75590C-4122-51CE-A179-522A7134E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7B339-DDFE-70AC-4091-4D4F18DB5C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59A6FAD-913F-1AAF-A27E-D1D3C4DF8D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58D7DB-A37D-4043-A414-A8B82BBA1F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449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4278E-A4ED-2DBE-3E14-A2D0B66E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3D3F7-3FAA-2297-B484-6C86D14A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1094D2-B6DF-E20F-8B8F-D47EF765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B08EBD-3BE3-833C-F5F4-03595E298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59A54-03E0-6063-5B63-D75CBA7EE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7E966-F4CC-5D8F-F5EC-9AEF7116A6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FAECF5-AE04-8D43-BBCF-EDA8CED0EA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99711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7AB75-200D-4524-F0C8-41B4D75D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AE4937-B438-34EC-7C3C-4CA4A55A6B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AEB00-747C-46B9-F9C1-411180F872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2BD7E3-EB2B-AD46-B059-81A09FAE5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5486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2501B8-6C83-15FD-032B-75F97AAA3A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ACFD43F-88EB-B8FC-EDFB-20379DE8DA0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F3CD14-6B89-4C45-93CC-18113D111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00653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56724-2F21-8E21-AECA-0AED9C43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7FDC1-EA31-EC55-A418-DE7180A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B6E9A-ABCC-A104-CBE0-7C3B5635A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AA7DC2-0844-F417-7ED8-5B3A803F85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B263B-FEEC-2681-512F-10EADE2C3B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34B200-BD86-D74E-A601-7EE04CA80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61185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B66BA-7B1B-AD6E-168F-FEDE766CB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7B6EC7-81C8-705E-1B79-E2F9F5C24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C526A8-7F25-E5E4-0470-B1B79FA83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9BC1-8B62-87A1-3535-E2F7C393ED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301F4-E672-6D9C-8B3D-BEDD7FC387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EC549C-FB08-B349-83BC-4C69F82ADF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78676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D66A-AB59-E008-9418-D8B77D81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9B403-E7F4-2678-E729-39BD4237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B6F1EE-1E91-D19D-21A7-70E854A679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45A9A3-238A-384E-2A91-FDB38FED81A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BE9F7E-0939-9B48-8BA7-C5277C255E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2645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B4F012-A832-2DB4-E63B-3EE1B963F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365125"/>
            <a:ext cx="2046287" cy="611346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653F81-B718-764A-9C31-7237CF476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9638" cy="61134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B22B9-C61B-BD92-D75D-6449F7F6C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F3BC68-80DE-F285-E04E-D87A2EB397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0B9FFD-3E84-004A-8D66-047B8A7FA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452385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B295F-02EA-BECC-98A6-34EE63AC1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F9A5E-7DFC-6CD6-282B-E7D714240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584195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709F1-F7F9-C574-6D2E-EFBC2E07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25CCC-CBF0-4553-A48B-4EADEA94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28853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3977B-45F2-9627-BB27-BEBB5B21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8A26CD-FE48-E46A-C3E7-95ADE2233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22286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AEA18-012A-2FCB-1865-B98C429D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45311-F146-E7AB-E42C-56037C7F1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17963" cy="3935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FB843C-7B14-2465-4105-E04BC560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7563" y="1603375"/>
            <a:ext cx="4017962" cy="3935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4231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99A2-5514-2D01-2EE7-31BF8D4B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F16954-F73A-B874-54EB-1B248A01A7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7B9F29-23E5-F640-B0BD-017870D812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9034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3A9B-355F-85F8-337C-38C96777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25956-8C2E-3B96-0174-EE2F61D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F66629-6F83-FFD9-659D-B50AB4F8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89FF71-DD1F-1BF3-615D-8E59EAAAB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F8A74B-10DF-BBCE-7AC3-00CBDF20F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0148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4F1C-A9C2-90A2-CD19-0E815B67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3351316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1626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2F981-BEDC-A2A6-30BC-056661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52990-CE65-2E77-B930-C7435BA54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8F018-F47D-6DBE-8BAE-95CC2504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15444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E99B4-4218-775E-AD5D-CA78160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C1D314-1911-C516-BFF7-4E279B694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EC943-F57B-FEB7-3316-99EE4E14A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59978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8DBA8-59D2-ED9D-3508-C5880CF6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D809B-7FF1-8E55-3B78-472277E9A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456832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6146C1-796B-31B7-1FC6-8200E5BFF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46287" cy="5265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AB361A-30A3-ED2A-82BF-FA23E2A0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9638" cy="5265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216046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D6C43-9F8D-4E80-583A-AB4D60F18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5387E-D651-CB19-DE12-1B1C38D49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879F98-9B72-B989-CDEF-16296EC1C6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823338-7DD3-CD4C-9632-8E53A508B3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79498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6EBEE-062C-71D1-513C-C6EA6355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396403-9A6A-839B-59B1-B04BD43A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465C5D-1AB7-935F-748A-2FE6AD5E7A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3E937D-80A3-8449-AF44-E551D80E0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98942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A0C6-2C79-64D7-CF2E-DEC52C0E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1E623B-E1CC-514F-4636-C9EAB8B5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8207D2-2267-BD91-03F4-98B4339DE3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044EFD-8169-8B42-BEC8-29ABDA149E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711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7F6F81-8854-4A46-E227-3B9563A4F4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5F592F-6F09-FD45-B742-1FCF6E3BD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65692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7E40E-B599-AA5B-90BA-D63C7C63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8E183-D129-13A6-7A7C-0DDF4D749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1D3327-359B-0502-63D3-FCB9CFA2B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AC176-18F0-5F1D-0FFB-B96DCC525F1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9479B31-9D9F-6E48-8E76-C8FEFE1B9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12393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BCA9C-220E-A574-5119-5BAC3BEC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CC803-C7D6-6B9F-BF7A-FBBF3B354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06AB4-6121-7736-E18C-6F31B804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6C63A2-ACCF-1D6F-E2CF-A57BD449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205DF3-4D42-5811-4F85-D09242801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13999F-C84B-1596-8625-4FFAB1675D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8E04CE-5616-A74E-9E9B-4D7DE00D70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88636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4CDC9-4F59-3E2F-1F03-172A2041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90BE58-5E2D-7DB9-9392-97FA243D89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55271B-9DB2-8B49-9F2F-4C3E8F6A1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6820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318DB1-E5ED-475C-3710-2C64418A72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C831C6-835E-954E-B1F0-A8C2C7FDE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16372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5CF07-1654-43F6-D517-F04A1B1E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02519-34B7-14AC-0F95-0EB4DA0A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3538C3-EC77-8008-9786-5F0CB831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9B113-8EBF-7C13-633F-480A3D34B9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8D7720-C2C6-1846-8E6C-97ADA8627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04494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9060-1353-07A3-1C88-0ACF8D83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EDD06E-667E-9B1B-3EC8-78635E8A0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D6C41C-AA07-14D2-099A-90E953FD1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059B5A-0D3E-0FE1-836C-13B8EC4F13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258928-2259-4248-8E56-D443ECD40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94050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3D0FF-C76B-05DA-B7D7-168CD8F7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881442-705B-C550-8A6C-19C510BD6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7E2F20-36BA-40B3-A3C8-4681791B42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5D4461-5CFA-B749-8C2E-C08639C1E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8936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27CC01-C920-8D01-6795-9226BE584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6202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D77306-0BCC-CC82-BF04-B592C110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6202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5ECDBB-9E04-3384-63F8-3F8703C8066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965A3C-2E3B-AE43-86D9-A3B159EB1E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25953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19DA5-9C0D-1362-47F2-682CF7EA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0DC7AF-A5F0-A878-A4B8-08FA6BA80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DAB41-708B-2DFF-08EA-EC6CC2278C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9B6329-7FF7-5A00-B5DE-246EF0D1BC6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4DB903-26A0-184C-807D-799EA9F9CF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64590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49DAE-40CE-A75C-6DC5-AA0EE674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D0B3E-6E22-BBB0-20FE-F58D1318D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22D45A-798A-3C73-F61F-1CFAA249A7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5E43BA-17D4-7CC6-AE06-7DD890AF30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306BF-C6B8-8142-8DE5-8C388CE95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32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A024-759C-81D1-6EB8-E8BD92F2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994F53-7F88-7A79-3425-3E124B20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5E4F8-3E43-57A0-2D55-BEAD667AB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AB3CDE-1343-D847-AD63-A3242BB13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3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DE28A-6DAE-B479-9C28-D33386BF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CF83E-3FC2-7AC7-25F1-A5CCA890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C6D0E-2224-7309-2434-AE7D83842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609170-3A43-2EE0-3D29-63CF36E615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85A34B-6920-8841-84C0-AC1F45CE7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85507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B6E20-2AFA-40BA-21CC-5A161A36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8B93C-74C1-2CEE-D558-3BC72A00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D2E2F-A999-74F3-B1C2-13122370D4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883F9-CA5A-6F33-7A61-7F89906A20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EBE7FE-4BFD-444F-A296-3A951746F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38038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9EDC2-78C0-9537-2D3D-A889DBDB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65A0C-A809-16D3-723F-FF4FD47D0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6850" cy="5186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9D59C-209B-B3DA-7E6D-9898AF8D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6450" y="1271588"/>
            <a:ext cx="4008438" cy="5186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A0A5E9-17C1-4D56-6BFA-8A3C5CBC8E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92A02-404C-14FF-3512-31E0EB8244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D31750-F557-364C-A999-E409E5FD8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51530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AAAA2-6C61-8CC1-9F24-A5B04226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880DE4-E21D-5ECF-46CE-2CE38734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6779E-4833-A8F2-4287-0E38F2104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262990-063F-A0C3-D709-9C3880DB5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7779E8-BF09-6172-24BD-77F177C35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49EA09-816F-690E-BF8A-9542203FEF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75BA180-7B9C-3359-C2A8-346B11B440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58E204-0362-E447-8993-91B9AD3C84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57132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AA0D0-C00A-C2A9-211E-7B352A39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3FBE77-FCA2-0AFC-9109-906B312633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114C0D-BB50-314E-7476-7232F8E695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7F9F59-D7C5-5E40-869A-D9A72A3B5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87536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33791A-CC1E-590D-6B38-48F554CA47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6A557F-54C0-F200-D51A-B3C6072B0E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E24447-A8E1-EA46-9FC5-F1A9995FA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89038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75E0-AF06-CC42-6360-2339EE8B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0C6BE-6BD8-1F56-B7EF-7C227802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BA5159-6FDA-7AFA-A745-7D0278CE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B257D-5DD1-591C-D4C5-0D11CC8FE1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1AF1E-51A1-1C7F-1D34-EC0BA07F5B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A0DE5A-225F-8F4A-9D7E-756CE0BB89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8624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0E72-94FC-50F7-50DE-C81B0462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E121D5-1BF1-35BB-018D-192C32274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36002-3654-92B0-8132-CA244B28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7CD88-CDE2-CA64-8AF2-14D0E0417D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488AB-7514-F86B-3097-30271FAE26A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9EA698-F0C5-D943-8047-C620CEE33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69882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D39C-634D-C8A7-AAE0-FA29DEBA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7985B0-BF90-7C41-D0F1-0B89ACCAC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84F00-FC97-BEB1-00F8-B90AD125B7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7D3795-B9F0-3C36-C131-6DE54A5A94F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7F382F-B9D8-954A-AF43-3DB845D62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04462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A2CFC6-64AA-258B-AB8B-3410CC4CC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3363" y="273050"/>
            <a:ext cx="2041525" cy="618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7213A-2FDD-6D11-5974-0D692B20C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3763" cy="618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217A4-2FBA-20E8-2E0E-66C7BCDD0C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3AD197-8EEE-49F0-7D85-0B47B6BE9AC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95020A-F414-194B-A180-00D4839000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02544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B76D4-A810-C3F7-AD22-29C331AE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634A4-3771-53C1-C48B-36D1A98A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477C6-E592-C3B0-3954-61BCE42B1A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71B225-D4F3-DA41-A04D-B59C603CFA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940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D15FE-ED42-8B69-0C4A-D73ABE1D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CBC81C-1887-1589-9D4C-D2C479A0E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AB376D-42F6-DAC3-6CFE-FCFBEB9A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D4415A-1145-C551-65A7-464A6AF958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DC02BA-4640-CB4B-9628-73E001A85D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016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BE6DD-EA67-88F5-DDA1-6C696B10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309F1-847A-0287-6F95-937C760B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DB7DF-0932-A6D5-2ED5-0E31033480E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54FD6F-43B0-0A48-91CC-8147CA6E6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83128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0CAAC-9014-91E2-B510-2CFAAAD8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861CA-1C19-1FA1-B93C-8CB072B1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250096-C8A0-A94B-3DCB-6738D0C964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B3F5ED-0056-AC4A-83DD-5D51A96FA2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40187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04C76-2020-4FED-6882-17EBB9D0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813AE-D95F-67F2-6448-676F1C4E0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0025" cy="5192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DFC14C-0624-4A2E-4C2F-C4DC0C63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9625" y="1271588"/>
            <a:ext cx="4011613" cy="5192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92240-889D-D960-F1DD-4D4C65D1296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3F09A9-7D46-8F46-B626-03FAD023B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16799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B83A-6773-F789-1E97-7568BCE9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665D-7D4A-1C19-EFE5-7CE7D6171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AF20B7-8121-5690-6E51-FB53CE1EF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BEB22-4199-2320-F635-9B206F6C1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9FAEC4-A30A-3431-53B3-78E1999AD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D0850-2218-12D4-F8C2-E6EDB91B24A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82037B-6A12-6744-96A1-62DE285F4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80463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66D90-953A-1546-7E95-D17EEA07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7D1D22-C979-9FBF-2B6C-06ED3FECE1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4AE33F-1ED8-4A4E-A675-4CBA22C13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15032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8235FD-A6B6-F6FC-65CF-D458097127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8077A4-327A-0149-976D-5999A6786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22175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E37D0-A374-4ADE-4104-0F1F4A1C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6A6A0-EE6B-7DB2-0B35-9522D333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9F7D3E-BD01-EF5E-F317-A160516FB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60A2F-DC1D-B71E-E5DA-699A40B270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A9F634-E55F-7E49-8E8E-B9B4C33716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64296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FEB7A-6280-20FE-25B0-D1005694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ABF11-CA4B-5DD8-57E9-F1BAF2BF4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779400-C365-272B-5553-26F2448A9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C4C9B5-C88A-64DE-A64E-AB9C81938A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ACFB2F-ABBD-4541-82F5-870A39C6AD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17954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2C10F-689A-87A7-5869-389481D5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D222C-647C-0102-C1B0-297BB5429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C1DFC-259A-ADEA-CB5A-97E6DA2235D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6C20FE-F8A3-E449-8CC0-666EF8D46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26958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F90671-60D2-23A3-512D-E7CB10666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4475" y="273050"/>
            <a:ext cx="2044700" cy="6191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DCD92-184E-57BB-21FB-11505B634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4875" cy="6191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897377-DEB0-4EB5-549D-F1D7227B9D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6DA06A-39E8-D343-A456-02359F25D6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109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A647-43C0-1660-AF66-059603A7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8EFAF6-05E8-B1FC-BA49-51CE4A7BD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BAFE2E-5359-B573-D963-3DECF38972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2756BE-DE72-8744-B609-CEDCB5838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84555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B53C0-09B8-8F41-D60C-502DD3B11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53D5E1-7A71-B73F-2B9F-F5E701373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8DF5F-550F-E108-6F9F-1990F8BBF9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9379B7-B216-44E6-518A-66A270037A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D507E96-D945-3C42-9FD2-145F6DA0B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9541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9D81C-836E-40B5-9F92-C695A520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B2C93-B7DF-0A82-A631-242420C6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1EA16-BF8C-7C13-ACDD-909130A734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63D65A-346E-A32A-F18A-5E06EC9775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8A0D33-3920-194C-A644-687D49F4B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09770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E1DF3-4C99-BCAE-C7A6-8EF7F761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2BF8F9-AE6C-26A8-34B8-8D816B7A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4DD7B-4D6F-2C8B-DC96-98C9EB9761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86AAF6-153D-25DD-99B4-CFCC819328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4DDE24-2383-9240-A7BD-1A5401274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88331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90646-48BF-7A10-4335-46370C8A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CB412-CB4D-B4F6-1E32-BF634EFE2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2863" cy="4322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F705D-8764-F3EF-A425-50EDB5BDE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3913" y="1825625"/>
            <a:ext cx="3852862" cy="4322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8A715-B696-220A-A0E1-020CEB5BF8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1CA4B-0041-694B-FFC4-B891978C69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FFD769-F4DE-6147-B761-048A98032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22019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1BD14-229F-CD63-C374-C471CCBD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BD2849-8FE7-0175-8756-AEFBFB62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2FDE9A-1BA3-857E-1946-E7E1CE853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1483C-89AC-796D-96B8-923274883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BFB8B5-7872-0BC6-1870-367A1E3FD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14832-9679-4B50-6037-A6943F515D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A661D8C-E737-A2AE-FF50-61D2665FBA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1CE088-4A4A-CD46-86E0-F6155D0EC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1769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C2916-C956-8A33-3972-B7D54C0F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1A7963-D0B1-4514-3435-7F3231CE0F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87B57-2537-1203-1F37-22B8F4B1CF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EB0817-C452-834F-A7D9-11A3BE10F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42861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4D0AF5-63EC-F490-E438-DABBB6A05F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FF429F-597C-D143-3367-C1D86B6B3D2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315904-4018-E34D-B255-AA390F9067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7251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02F02-AF85-8331-2E58-5CB71ED2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A9F74-B614-8EA5-7ECC-D82138AB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2A1BF7-2C2B-D3CD-4944-C5438B887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E6368F-1EC0-3806-4EC1-DDE4F92467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EC147-69F2-ABF9-C195-19AFA229C16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31BA00-CEDD-964F-963E-F6FA80D3D8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59346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6CBB4-240F-B4D6-7A0F-FE313622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3A2D70-8992-7720-CD6B-2A2B71335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EBD6A9-0B4E-D5F0-8ABD-C8EEBE684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8EB29-D55B-42F3-39B0-8146F4E1B2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A1762-E13F-4C67-93AB-8773A21FF6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374925-D9FE-AF4A-835F-5099605F6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62080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17299-DC9C-0EAC-337B-6712A62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4B29F3-E06A-A8DA-8667-EF77B8965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8A4D2-D208-09F1-1970-122EA31901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0D1EBB-C737-2E4B-5E71-77F3319AA7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013BBE-845A-3A47-AA64-49E5FC9566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851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4358D5-65CB-319C-A732-3D98BFC2D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0350" y="273050"/>
            <a:ext cx="2049463" cy="6202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EB4038-9A56-FE76-2615-46B8DC3B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0750" cy="6202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FFFAC-2F59-B7C0-531F-9B2FF6E2AD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D78AFD-0F42-EE40-9C8F-7BB8DCCB4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14150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2CFA60-51E3-7B66-9411-25BB3BB93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3038" y="365125"/>
            <a:ext cx="1963737" cy="57832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6C7288-6286-AE10-43AE-01D47F46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41988" cy="57832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3ADDE-6682-E78C-6E1F-234084028B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7A590-C155-F190-E73F-7FA36B5C389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A39232-CD71-2E4F-9111-CF63261CF3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19429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BEDC3-940E-D0CC-D3B1-A7350982A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D6BC8A-9480-668D-8624-B6DFE576B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888516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6C5D8-1B7B-3DB8-20F9-28112CD7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11321-8CB5-DC31-49D8-9626494C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838192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857B-2B93-132C-CEE9-1570455C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BA356-149A-477F-1532-6E956A2C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28747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AB1FC-7F51-63F9-3DE6-A36A4C2C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94FF2-DB82-714B-65E0-33F2AFD59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45975A-95A1-C35F-A76A-76D477E5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84092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4FEB-23BF-9197-BE2C-11FD5D66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304D3-076D-0BDC-D6C7-99C5F713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97FD63-33A0-B643-3A24-97C9E94E0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711E4F-FD6F-981E-A75A-4D77D6387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527CE0-2B47-9237-4ACA-DEFC7F5A7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521576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A5105-8ABB-BB37-26B4-2CC9B9EF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973737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2549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2D8C2-4059-0980-9916-A223D7B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2940E-20E3-B0DA-8F54-0D3723DB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4B6E27-BE9C-F83A-A5E6-90C860D5D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751218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BC951-774A-9C94-0713-E81AE636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CEFD5C-BD2D-962A-BE02-7DC4209A0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58578-A6D6-F786-0010-864DE2F26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2561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06A40-9376-2235-9D23-5FDBB8EFB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8D6414-FAF3-A4B7-CEB0-099C67F9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74790C-8C4B-6324-38B1-F738156DCF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9B2711-EAB8-4341-9FC4-F11A1CACF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32225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53F2C-DFA0-C837-0DF6-E7442B53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39A59-7983-9C40-082D-3F10DA136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99673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97B2AA-BF3F-597B-44E0-94C7FD0AF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085C84-4858-8C25-6229-F24E172CD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671451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4CFC5-6B5A-4E28-CB68-4C88DC73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F1D4F2-6B33-9586-2149-D1C5C924C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454A5C-12AE-A68F-D3F2-F83F0379CE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FE8BEA-6666-2427-789E-B8D127B65F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B8B2EE-A608-904E-B65B-E6833D670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46228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E4E92-6631-9D80-B2E0-79F6DA55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ECE40-341E-5A89-9B4F-DB0070A1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4CA4B-B6F7-2D60-14FF-D1B7648EAC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B76E8-5A73-8F60-F75C-078D79FD5F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0CD0B1-67BF-8648-B001-2584BB663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41753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5DE4E-8F2A-0AD4-9F77-FDCB3529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1E811-D1E4-94A2-ABDC-FDE07E67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81C13-7E85-13E9-C8C7-112A36C95F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FCF55-4234-22A4-0B24-4BD4382A576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951D13-3D3F-944D-92D7-B25F0089B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6558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83E78-A39D-57F2-6777-0399BBB4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1FCE0-F591-EEA7-24F4-6AF963AA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1138" cy="5214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F09D79-8617-1A1B-C4BB-3FD5153D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0738" y="1271588"/>
            <a:ext cx="4022725" cy="5214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49154-B0F0-EADE-C48D-FD21A8CDC2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09558-8770-C408-F34B-BCB8B19F376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FADDA2-F85D-3F4F-81E5-C02BBD1DB0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98975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AF16D-AD4A-8D1F-AD2F-25E678C2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5FC24B-CF61-F93E-4F5F-205C7819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23AF56-7319-D6E9-E790-C66E5CCE4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D54BD-0FA1-3D85-6252-2BEBA5AC5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61C5-A532-D3FA-8727-C40997EE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904A69-8F8E-8D84-E092-DCFCDF1814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AF775D4-618E-3818-5725-45521962ECE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44B9EC-19A7-8A42-83EB-EA595EE7E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51688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5B093-1811-FDE8-16F1-EDC65DA5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651F00-53A9-BE80-6B24-CE6AB1EBA4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2B8E15-D1C2-0053-63F4-76A58C8445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28EC51-951F-5044-AB89-DA36B79A9E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0661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CD4079-0E1E-BBCA-393C-A46F23593F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257B89-926E-B88A-A28A-8763979A54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8E9ADF-2FC9-DE48-8A74-28C034F1E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6035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4AFF-D91A-840B-F8B3-8644F4B4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86750-442D-EAF5-20F6-AEED6909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35FFCB-0557-A6CC-8BC1-711AD0B27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0FBF0-FF6C-AE94-40DC-B99526A4C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076BC-288D-7260-E43C-19010C2B7F5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8D2127-E4B7-B548-88E4-E908A64075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360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C73D0-DB77-1FB6-BDD6-44618981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E6105-4115-5C88-F4C1-A97A3C3D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592AB1-9B06-1B1E-B915-5E36976BE16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E42AB6-1DF4-744A-9D51-EA0BD296F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39277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ED094-1706-8B26-9C45-86E71EAD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72321B-F2BC-63CA-2729-3834EEA3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D77A6-4406-BE7F-FD74-3A5034AB3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0EF1F-1594-63AA-AEBE-92EE47C9CB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19D07-1FED-4C09-9069-55983AD72AC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ABBAA2-B664-604A-8D48-63CAF53590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8017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ACF63-A3E9-E0DF-D987-BD65648B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7E35D7-42D7-742E-104A-56E64771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D19E2-87B5-E677-246A-F17DBC1397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44B76-A14D-C6F2-1C6F-2E0A03A98B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0DBFA0-E47A-D243-AD1F-95540D3CD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16023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ACC7B9-0901-F657-11D5-F3EEA930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05588" y="273050"/>
            <a:ext cx="2047875" cy="6213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F8D633-0D25-223E-0B4C-D47F54987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5988" cy="6213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6BC40-0153-F06A-1987-A5E939E9C9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0CCE32-37CA-B671-A32A-B983B33145D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F12604-649D-6C46-83DC-9992D288D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89554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5E3CD-8DB6-443B-768C-9B4C0CB87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862D3-C6E0-8EF5-9E6A-B19D293B3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398256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209C6-6B66-49F2-891F-246F099A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64B70-C9AF-94E5-1EB2-BC237BFF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259353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86C6B-60E2-CE72-CFB3-EACC5C7A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F73F3-4C19-C230-D2B3-4EC47D05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245612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344CF-508F-0ED2-A799-CD430866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15A70-FD2C-26CE-9D5F-A97885873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395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46067-B27D-685A-6C97-7E24D7A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30663" cy="395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582745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C88EC-3E87-58F4-A84D-437AA0B6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D2F53-23C4-2680-C1A0-C5989EBA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16221D-39A7-DE9F-C695-9B218A9BA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E8F8D-4259-8CF6-0B2C-36D9E48BB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35631-07AB-FF8A-5C73-7A0EBA8CD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412231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E612B-EFD3-8821-0DF7-01A57165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914829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642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089C7-14F3-14BC-88DD-204DF686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93399-B36D-1F44-D332-965E66095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4E28B-171F-41D0-2E96-4C3B98A73A0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365FF0-68DA-574E-9F81-817156C64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555636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EA21-F6BB-9A92-4BB7-664B440A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D572D-2D49-8182-396B-F176FEB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59D226-3EB5-6F4B-1553-817786D6F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736668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C6FD0-5CD8-1456-4014-6E0E7E09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DA1181-F8A6-B323-6002-9DB07B1D1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79115A-E099-719C-C814-77D9C41C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568109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DF28A-EBB5-0EE5-8EEE-A65A1447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6BE27B-7999-4218-8B85-29B961034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01492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F76021-E5B2-1C64-2E35-08CAE63BB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6700" y="273050"/>
            <a:ext cx="2052638" cy="5291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EE84F-4F29-2CDC-AA08-ADCD585D9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7100" cy="5291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5486712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1BE03-EE9C-FAB4-C3AE-6AE3C61EB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7EB99D-F910-246F-EDFC-D889BD815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244D5-A57A-8E62-CE8D-0F22159977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96A1C5-BBFD-6AE7-85E9-12E93E3117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28F0A9-5991-6F4A-A240-C7D7FF4831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43424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294DB-F027-4D7D-D03E-B8228B98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E631C-FDD4-C3D9-2A12-E11E5D4D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3CE58-3D86-3AC9-BA0E-53BCB2A1DB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A86C8-13A4-2D43-6CD9-167FE72131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A0D816-2101-4D4B-A31A-E655112F9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360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3E0EA-FE15-D39B-90C0-C69CC5B7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A8B0D-1DF9-0515-6C95-2041A97C2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68D8A-F018-30C0-D863-D0373CF04F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1BC435-3D32-D4B0-B56B-453E280776D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F6EE86-4939-FF47-8E37-E414A9981E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98813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F7F36-5496-6ED9-3DED-E4EF4947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290B7-76AB-AD15-44CA-85E0F499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9075" cy="522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0E199-6F3A-D09E-D97D-D026FC72D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271588"/>
            <a:ext cx="4029075" cy="522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5EF5A0-3B2B-367E-D67F-69990D4175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4616E-8B72-7702-5F88-EBA9450EEE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879666-4478-904A-8B8B-60D04B977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38287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D46B4-F352-5105-F4D1-F6488FCB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9920D-897E-E527-DAB6-93951CC34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D32F79-FDB1-3AEA-0934-4FF6425D0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DAB603-C399-A32F-39A7-C88D65C5D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3531A-B495-58F4-C946-6FE6C8C7F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5F119-11EC-930E-EA78-D4BC61C9A8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16F0B93-FD82-103D-DA80-99EA842CC5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82D69-F4B8-7745-9170-705C987CBB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0099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DE3AF-F624-026B-94BC-73BB0731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D84177-22B0-A444-5DBA-C346A4ED3C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9E221-0EA7-9546-A171-7CB8028333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CBC387-8799-0F44-9A1E-C74ECF7D14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128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8F6DE-5A0C-556D-73A1-C160A815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833F7-6A20-3779-3BB3-823867AB8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E8C6B5-E926-8F29-781B-6A8FE493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A20859-E833-122D-B97A-2E0A553176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6555AB-8E97-2D43-8C6D-97135DB83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76804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413980-1534-4B24-FD07-25B8F0C66A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640267-C863-8E04-1BE7-6B28C8077B4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CBCB49-10F1-C54C-BA94-8B7A1500FA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09933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BEF1C-B493-E1CB-E68E-1ED3CBB8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47DA9-09D2-0E53-4D31-9EE44EB2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C7F6DB-900E-6A88-C293-374E4009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93B498-3450-2387-A82C-D57A9F81C2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CEF6E-7288-3570-91CA-0432A16E1A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695B52-A1FB-2942-BFE9-A4C0DA422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5784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033AA-8FFD-64EA-6394-9EEDD3A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3F5A42-AC3E-11AF-343B-0801275ED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4AA205-2D97-6642-8B5B-2B73E8D5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544EB-9EF9-E9DB-1E72-5BBE5F3DD1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ED14D-BCDC-3927-E80F-44AADBC5D86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8B8F9B-9016-CE41-B1F0-0ABBC5B68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9551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FDD00-C188-489D-FEC8-19808DFD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02FD2C-1211-FDD8-E1AE-8E7153844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A6650-F573-6EE5-92DC-FFF4BA929B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169AE-F2A6-C3FC-ADB5-8A5436781C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4C940F-2D7B-6F41-B3E2-5D68B1BE3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11237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4B12FC-DAF0-CE87-011F-C704CCC06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6227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B0F76F-13E9-6CF7-772C-33BFB3FF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6227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A052A-E5E0-D1C3-99D8-56D610E5C4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FE40E5-102D-5B5B-87B7-34883567AF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85C083-3E5D-124C-A47E-61A6B6391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91104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DFA0B-5658-4977-2F79-C301076D4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41E18D-827A-0A1C-86FF-5F7C167A4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E28396-327D-7629-4F35-12CD963A71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8D6303-42AA-084A-A0BD-CAD827EBF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7630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143E4-1BE1-F303-E7B8-466DDFD7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6E404-2FEC-59AA-E4CA-3E577A43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4DF6B1-4895-6B2B-2CDD-7854A6AE74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1F8C47-DD65-EC41-9A71-3999BC3D8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63551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2E935-0603-D0F2-FB94-A3B83865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348C25-ECD4-1003-253D-B4916E588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E9D65-0D52-8A13-778E-7968D56EA38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660B0B-4F0A-4544-923F-0F039EE73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66046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EFF96-7354-DA02-AEE7-AAD19121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87A9D6-F7DC-15BB-91AA-2F394AD2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1613" cy="519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83944B-D04C-D6EA-A6A7-1DCC652D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213" y="1271588"/>
            <a:ext cx="4011612" cy="519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56F8A-6BF0-2725-43DA-DAE863C223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419696E-3C04-A349-8918-AD266BEC0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03112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A1A67-6D5B-E4D7-82FA-D604872C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50CEE-4744-BFC1-4ACD-AC60190CB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09348-D247-129D-E06C-ECB0DD26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3C108D-89F7-8CF8-7D88-E75A85275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EF9A3-0763-6F9C-68C7-80AC9C0D6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1A9843-6545-6B1B-8626-1964EEE6DC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5475F6-F2BB-154D-87B5-45AE75E4A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060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F79F1-0187-2863-79F6-0E5903D5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17F60-C314-9793-328B-1D7AC46B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0C11AD-6D21-42A5-0AFA-5E7E8095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DC748-9C3D-1AA0-1956-DECAE048B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D6164A-A756-8C27-66C4-ECEFF83E1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5EA35-F6A4-1CF8-38D2-4D56868015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1752F1-ABFD-F44B-91AB-516E96E99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03233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30AF-2939-EB09-3AB8-337DF31D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A18BEC-F876-6BDE-5C69-373B518CAD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914A49-92A9-C744-9311-F679F961D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31911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E6C0E9-4350-8B88-2ADE-50D08C612F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49E0B0-9F57-6F4F-9195-EE713CBE7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51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5E239-46B0-AD07-F27D-E568EA51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853BC-7808-D8F8-404F-79CEF608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C885C2-FE24-E500-5F63-7D5B8604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F6036B-9256-3C60-53CF-B1A3EFEF6B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BFC21E-4EB3-4447-9976-6C5E5F7CD7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82946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11BFC-8352-38AB-26CE-CD8CBEC8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9DDA32-6612-0169-8614-992B617B4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2D442D-4E07-78C4-A67E-756156D73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3F9138-4781-CB3D-E65E-4A2257EBD99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4F43C2-D1ED-0743-8916-B5FDC7CCB5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84009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B2A73-FF7B-75AE-E5EF-E7565A50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2F8BAC-CBAB-14D1-AA8E-C43B8E85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1F951-140A-4973-056E-47360CC1B6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A3CC18-F0CD-8340-91F9-D277625F7E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72645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847C50-1849-86AC-3867-95BC48894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1050" cy="6192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9353AA-86BA-1266-AE39-185771D83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6192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33E060-CB2E-A67B-CF37-ACE34124A33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25F726-5CD1-EC46-B98B-375EE57E3C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20149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91F3C-E158-1C93-D8DF-1277042EC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F419AC-6F3F-0274-4E6D-53D914298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79EE93-FF44-5452-6205-B4004EDA25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D03594-CCA9-CC4F-8DF2-573237B31B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03946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1CF1-EB17-B7C7-390D-8A5F1E7C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EB8B8-48EA-2374-C9DE-BEBF47B1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2374D-A073-6A45-D2DF-5720345D4A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5C885E-4C09-7643-8F81-19C90F3CE0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45041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74F51-180E-0EDF-62A3-07AFD964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5561D5-617D-639E-14F9-A7EC16276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C1040A-A2F1-40A0-FDA9-3BCBB038F8D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4A40B-9C00-1F4B-8EB1-82D59328B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8964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123D-12FA-E8B9-73B2-C264745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44D4E-93AB-1455-BF24-F1B691ED7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7625" cy="4332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B9E6B-335C-9528-98E0-CC9D1395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825625"/>
            <a:ext cx="3857625" cy="4332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6AB482-F9F5-5A08-F223-9743F0A4E2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5B5BF2-4530-F743-A5B7-677A689B3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109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5E258-8F9F-655B-20E8-7B69D521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0A4225-096A-7048-AECC-C1DF44E594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2C802D7-6790-714D-960C-61F9E6B1F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29369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E5B5F-A6DA-0CBB-9A5A-56418293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D4101-3CEA-F56C-D2B5-218398D4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8D9AD1-2D3C-BC0D-57F0-B85717EB4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14BCED-D00A-0F8C-C6D8-2852C73B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20CE2-164C-85D6-D44B-B354AD962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6339D8-033F-40AC-8B07-49D23E6B14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857C6C-F43C-4B4A-9491-78FEA109C1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89847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9975A-AFDB-C3AE-9ACE-F6D6E551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439DA1-BB66-527C-3EC3-B7ED7D26623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CCD0C0-CB49-DB45-91AF-28FA0C585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61952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60187E-8C40-27BB-8E99-7E8A50222BB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1FF7E9-A967-F948-985D-67511874E7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2231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79274-48D8-71FB-3F64-0B1D8C4A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48E2E-6D5A-2BB3-8FD8-BC6E4B6F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995D7-0FFE-276C-9704-01368A71C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C8120D-BC1D-55CA-9A8A-33DDE2FFAB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F1566F-6BB1-214A-9509-DB1A46CE6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62014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A0CF3-DA10-E7BF-3EAF-8D403BA7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EA0160-466C-0E55-302E-485500D0E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7C4268-4594-A1BF-2759-C3B76746E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5E112F-F3F8-C7EE-B7FE-008DAB02D0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4250EB-F888-9E42-98DA-D307E46B52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04489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D0D0-FB16-9C27-88A6-831E93A7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F4903-2BA5-9063-695E-5B8A5EA9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689AD2-5D1C-7E2A-45D4-D9A80B73D66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241864-3AF4-314D-9118-0A70A0D67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13933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1CFD97-9814-EFB1-A7F3-947DE26A2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29388" y="365125"/>
            <a:ext cx="1966912" cy="57927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2F4F7-2E81-2CC9-091C-05CE070D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48338" cy="57927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895343-9DAF-82E0-6A50-91310250C4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BAA10D-387D-BD40-A427-4C6E8873E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1935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ADE76-BF9C-5F98-98B7-B3278D936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4C5F8-C0F1-BA89-C2D2-C70EF692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DC0AD-EBDB-DB70-9E81-D44CF0C2B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1C56C-4E7A-9DA0-C3AA-390E00CA99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D470F6-5D29-9845-A74D-0687E9EB24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39738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CFAEF-8118-B0E2-D639-9F80C15E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CAC12-00E0-F0C0-408C-355DFAA9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DCB02-BA82-4ABC-138E-486D3A4C3E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9B7852-37FF-DF12-A82F-2542A0709C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CE51AD-22A5-6C4C-AD13-ED2C06F452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80823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CC861-CD2D-38DB-82D2-4D079260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2C29AD-4586-805F-5BE2-1909CF51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6D4D4-2290-C985-97C1-BF6BC9D3B5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E8DC46-6C07-EF99-1D85-3385D1FC65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04CAB8-9283-BA4C-8888-98BB17382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32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78F5F-28DD-7D11-B2EC-CD87E6FD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391CD-D217-DB42-B8EE-8865CC340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922D4F-84AD-66E0-A953-EDC790DD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7E6659-BFCF-0E90-C9EE-C1A94715883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C8127C-7F16-DA47-9870-0537C1D509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21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99422C-0107-B142-977B-B3A27251EF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262D06-C545-7A47-AF5D-CA54B157F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06318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DF3E5-096A-3BC2-7451-E15EBFB1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AB910-8B7C-DE00-3F40-E87D2A8A2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29075" cy="522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9F3539-63A2-A54C-FCA1-30492A81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271588"/>
            <a:ext cx="4029075" cy="5229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949EA-3164-5EE1-33DA-157449355C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95792-216B-893A-3771-4AD92C3546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032028-4999-C546-A7DE-52568E346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28610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F0561-77EF-7F9E-DAF5-86BDEFB4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A33D9-8428-7E4A-C366-77A8E029F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C92DE-44CB-E649-A6AE-0EF9FB11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C874E7-D7CF-D272-4D98-ED849D52A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54BB0-6DD2-2B5C-D015-BB3D330D0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9997F-8A18-B6CC-C3FC-8AEE779882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4D4ABD6D-7638-46C6-44A9-9B9DFB7CD3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B08FC5-D3AF-A543-8CFB-92EB51CD1A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40776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4CC10-90AA-DCDB-AEF2-1988593B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A4DB2B-3423-508A-C30D-90A0086B68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1957E1-83E4-B0D2-FD68-A1E92CE9B0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26B7BC-2FA8-E147-832C-CE462C8570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50546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BFA3E6-F3A2-D6F7-9851-92410FC6B7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8A780C-7F6F-87C1-1DB9-BF6E8B57F47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1C3EB6-AD72-4943-8BC8-8B56E5151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23189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ED06F-568C-3CDB-678F-2349EC5F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92B02-BC5E-253E-7D4F-1F217A4E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87EA1-3607-0C9E-F98D-7366460D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3DDDF-8D0B-69CC-8B01-26314BEFA7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DEBE2-A7F6-1E54-AFA9-46ABB042AA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2D4C85-5A01-A84E-A12E-F25E6A1042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59375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6DCC1-9FEC-1CA1-E52C-CC3912ED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964107-1146-669E-DF3A-6B8B21830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9F657E-E8F5-9F1A-DDA9-467020CC5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4C5F2-6913-8A4C-E4B4-5A801EAC5E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66CD6-C2BE-8A5B-AFE2-F9CA22AFDD6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D3D9B9-0440-E84E-A574-A6ED54CBA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98432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4755-6F85-8ABF-B07E-6B6B6018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F57E1-7C56-3220-17BD-15AAB08DA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00636-E2BC-F014-3C97-656277B94B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F2DA2C-B35B-3E07-708F-0A00BBD25A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319572-662A-824A-83FF-49075F2BE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9206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CEECD2-8C61-D1EE-A040-3637C3E9A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2637" cy="6227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7BD3FD-E218-B925-989F-F6FB584B5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6227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3ACC4-5EEE-EA79-1BB7-2D4300AF90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3DC751-2F1E-C1E6-BD5A-1C01CF1EFE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3CA354-C9BE-1440-8057-A62A1590E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11571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B5DF4-1749-BDB7-D5BE-2D404CBA6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47E7B8-1BB8-2756-9359-878A5CA26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328F73-2589-8D8C-86FE-C27C7FB832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1D5014-2858-6240-8DE6-B90A2E789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99222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D9B3F-0501-F71A-F58F-DB6E4A48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04B05-C8CF-2167-C28E-C8CDAD9C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43306D-3F51-AF5D-C30A-19058AB8372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18ED4C-44ED-E248-9653-CB78F0947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929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48064-F4CA-19DF-2804-B76A1A9B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68646-7132-43D6-54EF-478D8C19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609E3-C91E-50E5-01C4-23634E7BA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4D0EF6-4E07-5D5F-17C5-7EB699D047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226F37-38ED-7545-8938-0344DD4955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00502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A4533-50BE-2B78-4489-F45C6AAB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5ACE1-E3AD-8D1E-9DB4-681CC5D2C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F1ADF4-6FB6-5932-6056-1E2FD0ACF7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DB3C9E-DBC2-CF4A-9C97-BBB69FD657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18905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34545-BAF5-7AF4-1CA7-FCB762C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46932-2D3D-F2D4-8CCD-2AEEA7B6A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6850" cy="5184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F00C2-8BC7-3BC4-B948-98F0FC21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6450" y="1271588"/>
            <a:ext cx="4006850" cy="5184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CC5948-B8B9-542F-5309-E909434FE2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594563-FC4E-C141-9509-BF0F4E470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99211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ACEEB-6049-621A-CF95-3B942EE0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ED589-ADB4-4121-4137-D9B5356A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5831B-A358-FA34-7804-7BFDCD0C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88283-90BE-23FB-87C5-46D35CB1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4A5FAE-A10C-4A0A-0B31-51AB9730B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5E2F53-E9D6-71D8-474C-84D0FA9146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74FC80-B0AA-4040-B01D-2A9D5B2155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72346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964A-E4C2-C732-656B-B4D3666C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7468CCE-F650-2BD6-1D7F-93422A7DA1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286FC6-DAF4-1742-89F0-68549E8491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26085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87EF89-088C-3637-C91F-0B7AF2CF625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8BA69C-108C-7445-BDE7-85418EE0B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658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2D569-256A-60E6-92EE-E41F3708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7ADCD-4E5E-08FD-64D8-8016E7BC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DA556B-3554-D15F-C44E-479D5B0AC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C0B94E-85AA-2D85-A047-C582440472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D36A48-2B57-0549-9DE6-609DF1945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55494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73195-5C7E-873A-A486-A0C6A009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E50AAE-3B4C-A7FB-A912-CD8663ED3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DE283-A9C5-5FC1-B61F-132A9DAA7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662A45-B995-B279-2E39-556246E7C3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72A188-2BB2-5345-AEE4-D139A645CE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12301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D9154-048D-CE64-2C8E-6A154E2D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49782D-C9DE-F9F9-20AA-73D7681D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CE944F-2CAE-C474-37F9-F2A36CDAC8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4FBF-2829-A04E-8DC9-D6BCE26C4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27334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0D0000-5C41-0958-DB52-2477CD410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8125" y="273050"/>
            <a:ext cx="2043113" cy="61833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D721A2-9E5E-477E-C1C8-1D98907F8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8525" cy="61833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D3EE47-4AB8-87E8-A580-C73C6DF83A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61937A-F82A-C840-AE83-6A72C87432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80092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BC1FE-1E7F-3E54-05EA-66266D30C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05ACDA-3B9F-A3C7-92A0-9E23E36F8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AB180-DBE4-A465-7C52-2BD3249E54F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EB6EC9-F4F8-9944-A1AB-F0621433AA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336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23CE3-48DC-6781-8CAE-BA16C7A9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0A5950-A69C-EA5E-6B96-28263E6EB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53864-71DC-8AC0-4E2D-A0A0575F8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B48C0F-EE45-ECC4-0006-E31A04B604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E16B48-1937-9E49-8839-98D7BAC8A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78726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14420-8C40-954A-3177-45516EA5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A6B61F-A340-7EA5-8D0C-809292B1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65F324-8052-F8D0-F189-1A18FB228D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60BD34-802F-8A44-814D-A68EE91AE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21026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5232E-0757-632F-F73E-5AB28683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C38605-78E0-1778-139E-1E21C99C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D5C1D1-01B0-5E95-9683-1970D564B7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2D171E-B2C5-1241-B7FF-B951A7E2E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02524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4A4BB-8954-4FCB-2C56-31FF99DD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A11501-BC43-8E15-A28F-0EFDEF36A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8438" cy="5189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0B1197-C221-1F52-A97C-DEE8CF4D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038" y="1271588"/>
            <a:ext cx="4010025" cy="51895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7F98C0-4480-84C9-08FF-DC68369C78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272BA8-5CCF-8346-A0AB-CAC70BAF8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514243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F32A1-18B0-3EA7-8280-1C62ABD97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E37C6-9231-4315-3EF0-E06BBED4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7A0B3E-EE93-AFCD-EFB0-14946785B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DC0C18-625F-5820-38E5-629C68719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958A9A-824A-B923-6631-CA7E23572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0AA9A3-EF5E-B0F4-1DCC-BD39F6631C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C97EF1-18C5-554B-BE9A-4A55687FF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40207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69D23-C838-2BE3-4E75-E74D361F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920E07-7B19-F252-4EA3-4753C00716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C02675-AC39-214C-B629-732A45803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38505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1CC777-23BC-B8CA-F5F0-D37745DFA0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C8BBEA-AFD5-5A41-834E-2F9259920C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79324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8A347-A675-D27B-8BE2-7EC81244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F4679-AB94-E606-382E-08771634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CE3CC7-A971-49DE-55B9-90E8D7671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4F4D4F-AB9F-FA93-05B9-10CAE75B9DC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E21E3E-4B10-9741-9BA6-1DF43B159D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29532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3553B-E0F7-C866-4235-A4CAE57C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9EA5FB-86F8-8E60-3D8C-59B5B8096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5CCAD-A675-3463-969F-966CF952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D9BC9F-EAE1-FF8E-3A09-E9D17DA412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DEBEDC-27BA-A244-A334-B75AAECE2B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1288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A92F0-0199-6173-3BD0-441FC69B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79D60C-45C4-1C87-B5EA-8FA7B3FF0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B508A0-2CD0-4ECF-09E7-52AF0EFC7DF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70994F-741B-5949-8F1E-69D2003791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52349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B30F2-F1DB-DBB4-F35F-0C986A1ED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1300" y="273050"/>
            <a:ext cx="2044700" cy="6188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331A6A-0AD5-D854-5BB6-E5DF00492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1700" cy="6188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BF406-4C5F-3F2C-8425-DDFD84C442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168317-2634-3E40-87E3-6CF527A07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950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D1577-344D-C384-B6C9-E42A17B5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EA06E5-0B98-1DB3-9117-131E465DC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88AB1-30FB-FFD7-5683-E6E0E13C70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CC398E-6164-9A46-BBBB-0491E7869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511542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29526-CF9D-0E43-DD68-378FBC397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316304-563A-B0D8-B362-0C8816C7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043897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E9CC2-BA68-95EE-321D-435BAF61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73612-6EC1-2285-B337-7C0CE1DA6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254530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A27EC-69CF-927B-89AE-FBB60F4C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E59C8E-820D-C8F7-BACC-276FDA35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862226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E7FD-4684-6ED0-8D63-1250B5B7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82D5E-C3C6-1267-D570-B0431A28A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3960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694AD1-6CC6-99C1-AFE5-968EE5C4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3960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563206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23E51-B879-9A64-3E83-D249CC5F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B7B901-B58C-52C6-274C-09109FD8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C5AD7F-55B3-FCD1-6399-3536C9428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08A7C-1F35-1715-AD3B-6C17C9A66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27FDD9-FCED-43AD-B82D-7AC5BD707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985897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20FC1-7257-C90C-84E2-AB50866E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9086843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9119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E8DA4-0B66-DF8D-6E39-A7F0C12E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35D75-E1DD-BC3A-F8AF-65449028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F169D3-45C9-25E2-B114-A7F881383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836357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52D6B-6434-F8F2-8E74-6E073C3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E5F8C7-083B-E30B-9F9F-954AC3831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5DF35F-CED4-2D75-E002-B0DA38830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853590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8C5E-9AEC-D0C7-8CBF-3CDC2F1A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81E51A-9FD1-B46D-1336-E97D2D930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1528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FF1D41-9468-0591-F3B9-2C3B4CF2C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8FDCA6-F73D-5CFD-F667-167EB1976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09843-65A8-B01A-1644-B42918FB54E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2E03EA-987B-2B47-80C9-559A7DD7A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05903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149D46-CB14-D293-9DE2-F1CCCC70E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8288" y="273050"/>
            <a:ext cx="2052637" cy="5292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51F1B-535C-9894-1FBA-4CF1E9AA7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8688" cy="5292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197610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34E1D-A071-4E5A-330A-277B7404A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D7239-DB47-1412-9DE2-F9A0A93A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32AD0-576E-B5E1-B34D-7C7D167ABF9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C29B52-F179-B840-8028-8F10BFD7B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52434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8BFC2-B5D7-5180-92C4-2C634ECC9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8F260-84DC-F955-4218-4625A24B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6E058E-2770-3DA3-A422-CF0E0C4000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76D27B-B2CA-2348-8C07-544025BB88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33610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81B82-A963-1FBC-9216-F75CA269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684E3-9B18-718B-F429-7C0A7D44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F6156-FB87-D175-3DCE-FED70CA68B7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6B10D0-D039-6B49-8F42-680A78557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49186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717CD-9F2F-A5D3-B0F0-BBE6CDDB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864CA-62FD-9530-A19B-0E7682073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3989388" cy="514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52D8F-576C-B2A1-2C72-30856976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8988" y="1271588"/>
            <a:ext cx="3989387" cy="5149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53AE0B-667C-7F83-90ED-2E959EBA833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FAB375-DFCE-9349-AC01-405E36E62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32814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28A2E-74A5-9785-320E-FE8F00EE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BB750-0F2C-5F29-3F19-30188FF8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E04B58-F1A7-615C-815F-54E202040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49C804-6EF0-E196-CA41-043E8B70C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29EF9-8459-5C84-9A62-DDE3B5C9F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AC7774-43B3-6E41-6C7A-618E17C58E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58CACD-E194-B34B-A56E-321FF0FEF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62308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73056-F27F-AF02-B282-C76EE158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2A20B9-E557-D85D-422B-8154F7211C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486870-1925-4E4F-AE49-266BD2B48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40406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3D5E804-E33E-DB44-8DFC-56F11E94BA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7BCED3-9400-074A-8C06-19092C78F6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88408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064D-CF06-392E-7913-FD7FEF98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95B802-8BF8-5431-34E8-78B612FE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CD30-FF8C-F78C-CCAD-3C707ECF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019C76-FCB0-AA4E-0D93-019561F648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95B202-4775-1549-A3DF-CE24BFEE2E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12290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316F1-4121-D694-1F44-0F15543D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4EB260-0242-F6F5-D4A1-48F38066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3B7230-2968-BC48-A24F-888EC8826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489DFB-3730-401B-5C13-2FA88DFD10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FC3888-C8E3-7146-93C9-061FB04FE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4052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D852C-28C0-5CF0-5CB3-F912CDF1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997FDA-C40B-2D3A-7E42-F6CF70477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36619E-5AC7-4EC7-8C07-026BD3F57F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222150-5E91-4944-8174-DB05D1C99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361330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3E6D4-F94F-BCF9-E97A-E428B8B9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1612CF-9793-952A-5226-C2EBC64EB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00FD0-5B4F-67C5-07A4-3BCB74D9710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29E9A-B3EC-D041-9DAE-9DEB4EEE22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37180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83AE29-9A60-DD98-70CD-511AD4B09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1775" y="273050"/>
            <a:ext cx="2039938" cy="6148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AF2BB5-092C-0B5A-8610-74013F727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2175" cy="6148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13D408-035D-9A9A-9F03-59EEF5F17C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618CB1-2064-6D46-90A5-79C2CFDB1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722000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B5207-616B-EF5D-B5DF-3CE227B83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F49511-FC35-4E2C-238D-8373C336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1ACC74-C365-344F-ED84-061D236010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01B4DF-B249-8B4A-9E91-B1CBB3A1F5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51756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041ED-0736-3485-E7CC-5EE5B8D7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E147-99C6-8895-A670-75CDBC7FE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8A4A6F-0376-94AE-A2FE-371925E334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C28ACB-9A8B-934C-9575-F7BA33B6A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727858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64AB-A405-5671-9EA1-B17CB754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B509D-DEAD-8D0F-FB58-EFED99B6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242AA-08F3-5802-0D9E-AD89A8FF96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DE09D1-C0DD-EB43-A266-965D761899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80181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D3456-3B1B-C9A4-2985-72BBBED7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63004-2659-DCFB-DD87-0417A82C3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3998913" cy="5170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57DBB5-70CE-57AD-EC5D-F4489CF9D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513" y="1271588"/>
            <a:ext cx="4000500" cy="51704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B20E-6637-FF69-ED5E-209FD0FB4D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6AD613-F9BB-B54D-AD77-678964D995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01327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07BE6-883D-F768-C9BA-B727FC8A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BFF2A-87D3-0438-A096-19C8F03D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5893E-D74F-EF95-F600-E2B0E11BF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E950D8-E029-8E6D-BDD2-E0C35B700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FB79FB-46D2-E423-23F0-FFB1C19F5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0DE308-4741-B276-F0B2-6F43BD7664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C199CF-2045-5A42-BBBF-FA7AD9E215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34435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D5D85-387B-DBA4-B13D-73485CB5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DEE5D4-0C06-01C8-ACF9-FAA2CAEAC4A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13DDA7-3850-E148-8A12-EBD4F5DB87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67179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0320AE-4932-AF9D-B527-44020D644A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94F50E-1FB1-584D-97CF-9F2062B2A2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72109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C014B-305D-FAFB-9B33-3258790A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AE500-FA02-1AD8-1399-24E4E6BE2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3155BD-16DD-F918-D867-D6D4CDFB5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9EE5DF-03F9-F221-EDAD-D18AF86FDFA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BB3739-8191-ED45-B436-D16C8951A6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796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ED338-EB6A-6C3E-415C-F320FF27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44761-81C0-A440-C38A-0A7F0F1B1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66B5CD-93E4-70E9-2093-CD27AD74F10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F388EF-1322-9747-83F1-177465217D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617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C079-C837-A42E-4DF6-4777919A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A99287-2DC9-347A-E855-1B3C73392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436D2A-8E10-FFC6-67BB-E640F4F35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FB696F-8977-3578-0D94-ADA0CE91C8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C31E50-5694-5047-8285-D40A2DBA8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777411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023D5-5419-D3B3-966A-731D2177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F154C-D575-FDAC-56ED-D649AF0E5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F1042-954A-69C5-23AF-A9D3CC27CC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FE69F2-DE7B-4549-8B01-816C7605E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44939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A6039-A288-FA13-E701-6F3CDEA26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7013" y="273050"/>
            <a:ext cx="2039937" cy="61690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49B0A9-53FF-CB86-2D31-C28C0A18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67413" cy="61690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771BE7-E5B5-9040-6927-3F3CC44BA84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DCD1A-4DFD-3542-8154-9F6241611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588353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5D1B-9FAB-C2C4-A39D-2FBA7A616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DE1CDC-5D37-CAB5-C058-8918C8F25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83D2DC-8539-B894-5E28-2405C4C1CF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6BB784-49FA-8A49-A24D-2A6D6329A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61129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6A745-095F-E662-BB3E-61B526B9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84B4B-604A-2639-0684-DDA21092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1BCF01-62A4-8447-E08A-8B0964E04D2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A690D1-F634-B142-8F3F-5462417E1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25980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08EB8-8DA2-A530-3BCD-51FBC6FA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35A73D-695D-8596-C8D6-8C3231F56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C98DE0-6995-240F-844B-2FBF9DBABD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833E90-2002-EA49-AC7D-0C7383ACBF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10694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889EE-1C7D-010F-874A-62A58B40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F48ED-FD0B-1396-A579-5E7F59F7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1613" cy="519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75C0AF-0561-5D18-F3EF-32DA5A9E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213" y="1271588"/>
            <a:ext cx="4011612" cy="519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7CC741-AB0C-2FD0-4079-C3D6F5BB0A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434030-BC55-E64C-9BDA-8AFE098E7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89169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83C93-CC7C-D857-ADD2-0EA0D424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3074F-720B-4EF0-1A76-369A631C5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45289-0D1A-0318-6640-61A3E6282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68115B-176D-630F-3D81-4EB40E579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139465-F650-5E67-ED5F-496C3B91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ADA41A-582D-797B-217D-F71409E7460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9147F8-13C0-C344-8773-0855B5FB82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56390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0793E-1B82-BB43-9621-D05A3A1F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E985D2-140C-8652-A700-BF715550E5A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A46958-7CEF-AF46-A7DA-D06BF07248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18827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C4A1C8-3936-BB6B-7430-45AB14A2D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AAE784-9132-1A45-81C7-2EA5FE41E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791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1EE74-6712-C5DE-CFA5-F781960F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7F3D14-D7B7-40C4-2F8C-173199859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BECD5D-EEC4-95FA-9A82-76877651B5E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0E1DF2-E1BB-FC42-8782-EBF82D3E3C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7728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DE409-9727-558B-3344-F821FC6A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067CA-E678-A64B-956A-E534B84C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3FFB16-B901-528A-DEE4-6DB564D4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1A4A1F-85B5-6E29-BE4B-4C21472443B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9AF1DE-102C-DE40-A4BA-18ECBAB28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89487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C2D4D-4006-6885-BE87-6086A9C6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47A523-99B9-7B1B-74E4-96D2B504A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23753-AEB3-B11C-E254-666A9AE77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B2ECB-7CCB-EF7C-89F2-A6C0F99E28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EF4C93-D5C6-E54B-901F-2DD96E0BE8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3118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88710-D147-D811-32CE-FA3BB531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DE8631-E6A7-EABD-6324-67E40C69E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5BE0C-4373-BDAA-9921-D71E2291B36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80F0D6-2911-CD49-94F1-D009C00B6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16660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A017D6-1795-E43D-9CAC-A2830D399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273050"/>
            <a:ext cx="2044700" cy="6192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326D51-09F3-76CD-5698-2DDBFF924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6463" cy="6192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31C29D-433B-CE2C-5EBB-B7B16FD79CA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D49ACB-56E8-254C-AF13-FFFBFDAE5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81389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9D4E8-217C-C633-E286-F0DB6E890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0FC384-D368-62C2-F288-3AA6949D9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CF41E-DEA0-38D6-9AF1-C95A12AE45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3A9E4C-42DE-3C45-9B0C-742A3FE21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8598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703BD-38CF-E989-973E-CA59BDF0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AA3EB-4EA8-C31B-F8EB-E1AA3886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CFB9C3-EAF5-255E-A388-B630D35917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8ADF5A-947A-C040-A7FE-AEB762FB9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96115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4042D-525C-0635-A6D7-214508CD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BC06C4-038B-5409-579C-69EDA5720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2157E-8DDD-12DA-5361-72266BDB1F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4AFBE5-2F62-CD4C-B20E-DA5552018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232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5CC3D-76C9-F385-344B-D25E1BFD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4CB69-1825-661B-321C-505A34C6D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02088" cy="5175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3EB8C2-58DA-B40F-ECAE-98E66C2C3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271588"/>
            <a:ext cx="4002087" cy="5175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50ABA4-CD95-65F5-FCCD-307D8DB835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842A6F-6DA0-8A4F-A077-4A2E4BEC28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3062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6E3A-40DD-5230-768E-14A2A0BF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677ED-DB80-AE6D-A570-8EC2E3E7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4D76F-A9B0-C754-9D6F-0276F83D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E9BBA-130B-3D7F-63B9-110521A9D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BD374F-93DA-0303-E053-7B5967E88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F8B9B-ABB8-1FD8-E2B2-AF939E0D1F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0E8822-9813-2047-A203-BB8438EFA8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77989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B131B-ABA7-6338-ABBD-E8EF020C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4A08C0-4BBA-CAA9-286D-BC16471A42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B7B2E3-9BE5-2F48-9F9D-33F166647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09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6BF35-55B1-8E03-D3CC-C256BEE2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B66BD-8645-2BE2-C4B9-C41535DD7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35425-28C8-DC13-49F5-168E471F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051E2C-4177-8EFD-B97C-3918286CDD1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B418DD-92E2-034C-8BF9-29F27C679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80996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35EE69-68E2-7947-A642-02796DE9DF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DEFBB1-F81F-8A4A-8A52-9EDA17EB05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305928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23FD-D481-2957-D418-E1EA5191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13DE9-A179-2161-A922-EEF1F55E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92241-FACE-11A2-28E9-B4C51F842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DA631F-2714-F4DE-E547-0363C2FCD72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3F408B-7F66-A84D-B40F-A9E6543A3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69330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472C6-056F-5702-9B68-2FF6CF63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34C1F7-6AB4-59F8-D182-7589F8D75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0CF41-FF48-65A9-EDFA-D55153AA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8682F9-B686-0C20-A214-5F58ED5B59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3604BB-5511-7143-AA7C-AAEAC071D9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35350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BD9F8-A528-7DD0-2034-CAE7B6A1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CA9805-800E-E97D-949F-C492C598B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C810FF-A60B-57A8-F212-38909EA197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705B9A-DF05-9E41-8956-1FD8A6D91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407015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1F0ED5-06EC-8BE8-8CE6-DBF9FFC1B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81775" y="273050"/>
            <a:ext cx="2039938" cy="61737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DAAB4-2C70-4476-9277-09DE208C3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72175" cy="61737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D5450A-8FC1-7153-FF2F-41FD63329F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DCFE02-DE11-CC43-AF88-0D6BAACEE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75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A611D-1C0E-D2DE-9D60-1DD0BC1E0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8FC6F-BAAD-75C8-ABF2-41DD467C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2FC909-5A6F-00AF-B1FA-B1474375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142D3E-D715-181D-D51D-7C85F00F3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408EC1-3166-2C37-5963-2193935B8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6F1737-1A00-2372-6475-FCA91097571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CA15F7-0035-DF43-9508-DC984E04BB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74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5C63-EA5E-26F6-D3B1-E93869AA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B81AA3-C647-93E7-0316-26F91C118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FB091-F415-B8B5-994D-1219CEFBF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4E85B-378A-09F1-A734-2C47A2565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2E0AB5-2E44-EDBF-3275-666E0A8A8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B739E2-937B-8A33-2A9A-48688C92C5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FABE2-5870-214D-8680-68753128E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698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5060B-A1A7-C930-4DE3-CB3E1BF9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D3D10B-B6BF-1E97-ACDB-A53A2B761CA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462C64-746A-4C4D-BD74-09C40AE4C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267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02CB6AC-4857-50F2-15B2-6CAFC75194B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A4EC38-4652-3A42-A08D-F2E001117B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314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CF503-1DB6-F7D4-D555-67C8C539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F8835-8139-21E4-C051-A0FF6156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259D73-CA40-25A7-95C9-9BE0E66C3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6665C4-67FC-6AB1-4087-692C95AAA4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EEBC26-7B65-A44D-9D90-E853AB658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485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191B-BBA0-8799-6AAB-4EE0F202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D51857-464D-60AB-AC3D-EB4A9DEC6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25BBC9-4D9F-45DF-CB12-4BF8FC58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227CA0-B3FF-C9AB-AF72-C96D537320A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6DD084-C5CC-D042-9843-54888D8D0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02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D0A6-BD82-AD24-4A25-A2DF3438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4C8B03-458D-DBF7-A1DF-9505F3FDA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005ED-0C46-3399-2CF2-829FFA6339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964C3-F3DE-9E49-ABFE-D24A96B6A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79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FDA515-A715-6412-E375-40B070518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6477A-F6D3-9293-CC4F-E11552777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016D32-5B79-B342-AF01-2FF3C7E830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DD5109-B6F7-C34A-93F6-0EFD51D7E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233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F9EC-843A-52FA-8765-C23B4630C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356276-8691-C0AC-A565-8C63442A1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7C874C-E82C-6DE2-3C25-0F34919E1D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A54012-B807-8241-A807-9D0E19A87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418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81007-A262-0E47-6955-190E3476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FA7EE-E094-D570-4636-AE15F1D4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D2190-0DAC-D071-96F0-7FEFFF2B0CB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729F02-309F-594E-B957-B804CECE0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213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9E06-F10F-9B60-EE05-C020A5EF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B0450-37DF-1078-1F57-05DB0D9F2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E814B-E199-81B7-86F0-4DF9BE0243C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9B5A57-5382-644C-8833-80FC360FD7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851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DAE42-42CD-B5BB-8CDD-930A179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61933-D568-23DF-2C5D-BEC7E861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794056-4C16-F565-6778-19FA21ECA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25344C-9468-4D3A-C20A-0EE281E9BB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041EB6-2D95-954F-A47A-F647BA81B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91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76FB4-481F-ED88-7821-26A2FC1D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594FB30-5491-36AE-45D6-5B44B32CCDF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83E7DC-92BE-7942-A4F5-E30A0709B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896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915E-7DE5-5BDD-6C7A-EC626C33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FB9DD-E1DD-1591-1AAF-E227C99B6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EEA90A-09BC-59A8-7486-F0550484D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0AAF08-E143-43DE-AD50-DD3417B42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A3DFE4-DF57-3863-CFB7-7B0596391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6E0D9A-75E8-149C-6811-802E815ED7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89A940-DA7D-C74B-87D9-912944AF31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292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04D58-85D9-BF48-C376-D14983D2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5EC0BD-492E-548C-E3ED-9B652AEEAB0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3C8FFF-25B6-1449-8898-A3A15450C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454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6C93FC-4D38-D8E7-00E8-C26DECEB9E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21099D-4FA8-E145-9CD8-3FAA54841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8476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E503C-A78E-B397-9951-59B34782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F09BD-9CE8-7043-6BA4-68BEF45B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69B7EE-1031-79AB-361E-C42512CA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2C4058-A9FF-C9CE-17AF-436DA67C18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B8A2D-0B81-B743-9184-0E4709AFB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7422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4EC69-EF6E-4F39-9771-7E4D2F8F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269899-890C-3BC3-EE5B-B8EAF6637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616252-B19E-863D-56D7-190BFEF36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0839A9-78AE-A184-4B47-4832F355BC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22C794-79F7-6A4F-9DFF-38FE695BB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699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6450B-909C-A09D-80AB-8BA4AFE0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6DC339-CBD6-F7B8-E8A4-6C57AA0C9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DEFEB-DC9F-627A-EFD7-86ABAE95E8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CF7A72-6A3F-E64E-B586-178B81CA4D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358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969F4D-006F-2400-DAA2-DB117D106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0FDADD-7797-26D4-B5A7-83B9C948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ECC84-02F8-31A1-59F4-3283C984E4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3CD07D-5EEC-0643-94E1-10469A379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514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FC2E5-3758-1809-AC97-CA37B9102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0BCBE7-1BB8-8F21-AE46-B1E98D8E0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F6AC25-CECA-0834-B4C1-09C116F9BF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C2333A-E301-F040-BF09-062E98E00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073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A52C4-3B2E-A314-AA04-4071C066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F07C4-EA65-6614-9049-324337A2F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722F88-2866-B097-34FE-AF30BE57772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660D7E-1C08-504E-93F6-BE6A812E4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4092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360F4-A975-B09A-A587-39CAFDA3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B3608-8FE8-647B-1D47-D9C9DDAA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147A6-F1DB-161C-82E2-2DEF639F208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5522E7-82CC-F34B-9D67-61CE45A4B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60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1321FC-529A-ADA6-A93C-81AC14670A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81B337-5354-F047-AA1B-06C935AB1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8481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9CEC2-30E8-BF35-9BF8-1D4E36D1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7682C-0A2F-01D2-37D3-DBD808F6D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BA90F7-E8C6-B1B5-6624-A1DBEB4D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87ABD0-E7F6-685D-B1AE-BD3A43B2DAC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57494B-9823-0D42-815C-E05FC55474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498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95602-3D27-188E-8A72-48A41024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05FE7-1982-E2EA-8B71-62BEDE077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BD03AA-81FE-913F-9DB3-D2118D76B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0774AB-C0F9-60A9-4507-1497536D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2033A-B2DE-16E8-66F3-928B6497D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DF79B9-1913-5A64-422B-7E4AC402E1E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74795D-FC4D-8F44-9189-862464613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0560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508D7-F290-36AF-50EE-22F85194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2C1216-7980-DC33-E30C-C9088EBCB3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0F8358-9BA2-9245-B371-AECE92141B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4249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29FCD3-092B-2B14-8023-EB6C630F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D96E4C-335A-4F4D-978E-B2E883587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1734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0BCA7-A4AC-B527-0CE9-9CD56E2E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BDF9A-AD7F-B87B-B882-1B24D9A07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07630-7D8C-3095-BEC5-5C16F60C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3D605-609D-F4FB-1A77-9464895F70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3E51797-AC24-704A-B6AC-444A96492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897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759BC-175F-B8F5-9F50-28AA90EE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362623-1F5F-D060-9D98-EF1D56A6D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D89C85-BCD7-626D-5BEC-20491EDA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EA469F-8F9C-C89E-DF68-9A4EB2EBF1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8731D3-44AA-414E-9C39-11CA754164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537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00FFB-9A1B-046D-85B8-F151F50D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905E9-B588-4763-4043-16B0FB524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2BCD4B-025B-D172-2856-F674A521A6C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39EB96-AFCA-D84A-AA98-34997C40CF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4880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E73971-0EC1-195D-CA96-8C620AB1B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A2B571-CE1A-2091-6E18-6CF1AE684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4D490-09D7-3940-AD6D-BB31715332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3DCE32-0A2C-4B49-B1CB-C1A2A6E74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807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F3D8F-760D-8910-0FAA-39D405D36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C8FA0F-1742-3B36-3E9A-8B0BC1A9B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430120-A795-86BA-8770-E78A74BF7D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160AB-67C9-FF49-9C4F-5608E1B69A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27813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D83C2-AEDB-A8D5-6B08-CA28B917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6F0C2-115A-6BBB-8F8A-1CFEAFB29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FDF80B-4BAA-DA17-1618-8163C9C4E2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123CD5-13A2-7B4B-82D0-84217EFC7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07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7DF3D-6ED6-7F66-F04F-B2C722F8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BD1AF-C26C-E0C5-A9C3-8F7CAC2DE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C5B95B-3043-855E-B7CD-C07E16449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A6698C-7C87-3C76-2EA0-641E462028E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4202BD-75F5-4746-906C-D228C8479C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05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F237B-63FA-B672-4E32-FE67F1A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93D96-2E50-8A7C-AC28-69F92A6C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A5256E-DEE1-207C-B7FC-653E7E9C4A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C85AA-F8BA-0B41-9B95-EBC5508CA5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153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78007-154A-08B8-F796-BB60B1B0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20EA3-AF6C-4899-DB3A-32E9D895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655497-65E7-A6BC-4977-4A87DE04E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BB00AE-5889-E878-A074-B393CAAE41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A324AC-DDEE-E34E-85D1-C1F058710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127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F1769-7237-9A0A-D218-2A2DE863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C265B-F1D6-734E-E065-39C70FADA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E007B-B05A-86B9-2C20-AE94EE6D2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A994B0-119F-D68C-49D5-2893D077C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520C72-26B2-9EE0-9C33-25BF893FE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3A269-00BE-8F45-FF48-3FCCB8C94FD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7A2BE4-270D-554E-81D6-2F563C9209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7906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2C879-F11C-7A7C-08DB-43D1E457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0E1A90-5CE6-4E71-502B-72A933ECBF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6F5563-798F-F94D-BD4B-07DBB9DC41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109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719BC2-F7C3-2C96-DF2F-6FB7B800BE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D2D155-7056-F641-9FED-7156E4B34E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346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F0F3A-FEEE-E6B6-4750-6AE25446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5400F-D6F8-9857-3871-9BF4831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5F376-8DCA-AA7D-896A-5F36DB3A6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6A4C57-A0AB-F580-59FB-196EF0780E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36A9DB-877D-6B44-B5AA-AB0B5FD0C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0929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062DA-53F0-6F0D-52EA-54B2651F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E5896E-CEE7-0680-B368-DDA2A1A0A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987C35-F1A0-9C42-2462-5B57AF19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CF77A-7C38-9616-D7BC-86CC22C2585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6DAADC8-9288-5245-ACC1-1F216A6E3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5375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9E83B-4E64-821D-13FB-F23BFE77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36F4A-95A1-DF09-B533-D24C7E3D7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234F0-90A1-2D7E-6C87-2E24FCE0AE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E7724B-720E-B848-9176-13BA0D5EE1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855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F0FC6-F456-12BE-7867-250037974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0B9F61-852F-58A9-6378-EB12F634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3F769-EC90-54B1-D456-67680B00EF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F950D6-6646-C44F-8B6A-1ED8BD50AE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777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7F7C8-F4CE-ED34-3784-7FC3E5303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C2DD2-8ED6-2D27-F7B8-37A6263EF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1530BD-F32D-525B-001A-DD319D968D0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170D60-8FC3-E24F-BEAA-C9918E3B7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25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C8DEB-3B0A-94C4-19F5-BA9451FB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719606-3C5D-E11E-4283-993AEA5D3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08FD4D-C279-77D5-D61E-275612E7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CD235E-C4BE-3094-01FF-502FC37B34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588EB6-2DFB-ED41-AFB6-53AF15F99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71785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B2F1-58BD-61A8-160C-48FFE6AF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5A4DC-5D05-2A1D-1EF2-E17509DA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9E448F-D1B8-BFD8-9E4B-A970BF041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7B3BE2-C153-F04F-99D3-B06D0E870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5890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D94E-00F8-3409-D9FC-6C5191B5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0FFD9-B599-C202-F078-318FB5D58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57ADE2-E72A-15BA-7937-42D2C9B88F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385BC4-B01B-C346-B3E9-8B08E3AFEA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905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B6E2D-A036-3B83-7A8B-30B596DE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2ED62-8B67-DACA-5FA9-B9C0055A4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8BE68D-F940-C366-9485-6AE75E6D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975" y="1271588"/>
            <a:ext cx="4016375" cy="5203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B7A12-F565-5FC1-566E-B75E299AAB4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4DC9E6-47AA-F44B-9256-28F9BFBBF8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482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AD0D-2E8D-9341-3D16-BF659B9B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E9A4C-76C5-2C86-4F38-DE9EAF77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6E8DA-A775-7812-352A-F8150636A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661BCB-9F1A-6298-4349-4CE6D9133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48D667-76D3-4A30-1D66-644694CC2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57DD9C-D4CE-6E82-5896-C930DCAA4D5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AAD026-9A02-3846-A2D3-BB6614DE36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8398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3043D-A430-4FFE-21AF-E80BF7B2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E721E1-5726-E235-E977-44FB27332A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552929-FBFD-754A-8F87-548A4C7415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104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BB468E-9CD0-FECE-5975-724CC7731B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E1BF06-72F8-7C4D-A357-B689F5111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420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0D6C-DD31-74F1-FFA0-0C6830A4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2480D-A941-ED01-E05A-755CA10C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5446D-BA29-DEB1-0F22-D9BD80D6F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2FFBB-3F68-65F4-F336-7CBEE494D7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0D217-F3E7-8A47-A613-6A72CC263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360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B47E7-3031-06F9-3587-8CB765BC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EC2332-E909-E72C-44A2-4F60CB34E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4550CE-D941-27C0-FDA2-9446D3379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03E55C-E066-7C8F-9EFB-374E63659D8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F31E06-B683-BE4D-AC05-50324267D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1561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7E7CF-2BF4-72EB-EA14-2C6F3C83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723F4-C23E-AEDF-7858-3B677496B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9D1277-CE30-5EA8-A50F-D0BEDE9DD26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6BC30D-6DDC-EE45-8351-AC20ED3D7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9481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5B47D5-C8A5-C4ED-D263-E2DB9212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6063" y="365125"/>
            <a:ext cx="2046287" cy="61102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8D261D-852C-A1CD-A70D-313B31250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86463" cy="6110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CC0CAA-9602-3F9D-2561-9F2F5B34B48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9EEA35-6A17-3A4A-8FCD-22A39A953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4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3CCBB17C-4BA0-C0DC-3539-C49A75CA5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CF27F80-5AE6-D656-98F0-D2DDDA503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77867A7B-1317-D199-9FF6-CF9DC4C9534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10663" cy="6815138"/>
            <a:chOff x="-4" y="0"/>
            <a:chExt cx="5739" cy="4293"/>
          </a:xfrm>
        </p:grpSpPr>
        <p:sp>
          <p:nvSpPr>
            <p:cNvPr id="1028" name="AutoShape 4">
              <a:extLst>
                <a:ext uri="{FF2B5EF4-FFF2-40B4-BE49-F238E27FC236}">
                  <a16:creationId xmlns:a16="http://schemas.microsoft.com/office/drawing/2014/main" id="{8EAD002B-8045-26D8-A5CD-4C0648021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4"/>
              <a:ext cx="5687" cy="4246"/>
            </a:xfrm>
            <a:prstGeom prst="roundRect">
              <a:avLst>
                <a:gd name="adj" fmla="val 6227"/>
              </a:avLst>
            </a:prstGeom>
            <a:noFill/>
            <a:ln w="763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8108994E-79AF-3227-37CA-A229AE39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0"/>
              <a:ext cx="260" cy="254"/>
            </a:xfrm>
            <a:custGeom>
              <a:avLst/>
              <a:gdLst>
                <a:gd name="G0" fmla="+- 182 0 0"/>
                <a:gd name="G1" fmla="+- 1 0 0"/>
                <a:gd name="G2" fmla="+- 65534 0 0"/>
                <a:gd name="G3" fmla="*/ 1 16385 2"/>
                <a:gd name="G4" fmla="*/ 1 32768 5"/>
                <a:gd name="T0" fmla="*/ 2 w 288"/>
                <a:gd name="T1" fmla="*/ 272 h 282"/>
                <a:gd name="T2" fmla="*/ 77 w 288"/>
                <a:gd name="T3" fmla="*/ 139 h 282"/>
                <a:gd name="T4" fmla="*/ 160 w 288"/>
                <a:gd name="T5" fmla="*/ 36 h 282"/>
                <a:gd name="T6" fmla="*/ 27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>
              <a:extLst>
                <a:ext uri="{FF2B5EF4-FFF2-40B4-BE49-F238E27FC236}">
                  <a16:creationId xmlns:a16="http://schemas.microsoft.com/office/drawing/2014/main" id="{50690948-D143-FE2B-A0A7-6A0E9129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85"/>
              <a:ext cx="216" cy="308"/>
            </a:xfrm>
            <a:custGeom>
              <a:avLst/>
              <a:gdLst>
                <a:gd name="G0" fmla="+- 1 0 0"/>
                <a:gd name="G1" fmla="+- 1 0 0"/>
                <a:gd name="G2" fmla="+- 252 0 0"/>
                <a:gd name="G3" fmla="*/ 1 16385 2"/>
                <a:gd name="G4" fmla="*/ 1 32768 5"/>
                <a:gd name="T0" fmla="*/ 597 w 243"/>
                <a:gd name="T1" fmla="*/ 325 h 336"/>
                <a:gd name="T2" fmla="*/ 359 w 243"/>
                <a:gd name="T3" fmla="*/ 234 h 336"/>
                <a:gd name="T4" fmla="*/ 30 w 243"/>
                <a:gd name="T5" fmla="*/ 139 h 336"/>
                <a:gd name="T6" fmla="*/ 0 w 243"/>
                <a:gd name="T7" fmla="*/ 0 h 336"/>
                <a:gd name="T8" fmla="*/ 1 w 243"/>
                <a:gd name="T9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>
              <a:extLst>
                <a:ext uri="{FF2B5EF4-FFF2-40B4-BE49-F238E27FC236}">
                  <a16:creationId xmlns:a16="http://schemas.microsoft.com/office/drawing/2014/main" id="{F4387C34-4E9D-CE43-200F-02219C5D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4029"/>
              <a:ext cx="225" cy="26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*/ 1 16385 2"/>
                <a:gd name="G4" fmla="*/ 1 32768 5"/>
                <a:gd name="T0" fmla="*/ 2147483647 w 232"/>
                <a:gd name="T1" fmla="*/ 0 h 290"/>
                <a:gd name="T2" fmla="*/ 2147483647 w 232"/>
                <a:gd name="T3" fmla="*/ 139 h 290"/>
                <a:gd name="T4" fmla="*/ 2147483647 w 232"/>
                <a:gd name="T5" fmla="*/ 243 h 290"/>
                <a:gd name="T6" fmla="*/ 0 w 232"/>
                <a:gd name="T7" fmla="*/ 280 h 290"/>
                <a:gd name="T8" fmla="*/ 2147483647 w 232"/>
                <a:gd name="T9" fmla="*/ 27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sq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>
              <a:extLst>
                <a:ext uri="{FF2B5EF4-FFF2-40B4-BE49-F238E27FC236}">
                  <a16:creationId xmlns:a16="http://schemas.microsoft.com/office/drawing/2014/main" id="{4F12805B-71EF-0E13-1FF2-E8DBA4F4E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0"/>
              <a:ext cx="260" cy="260"/>
            </a:xfrm>
            <a:custGeom>
              <a:avLst/>
              <a:gdLst>
                <a:gd name="G0" fmla="+- 62 0 0"/>
                <a:gd name="G1" fmla="+- 1 0 0"/>
                <a:gd name="G2" fmla="+- 1 0 0"/>
                <a:gd name="G3" fmla="*/ 1 16385 2"/>
                <a:gd name="G4" fmla="*/ 1 32768 5"/>
                <a:gd name="T0" fmla="*/ 0 w 288"/>
                <a:gd name="T1" fmla="*/ 0 h 288"/>
                <a:gd name="T2" fmla="*/ 139 w 288"/>
                <a:gd name="T3" fmla="*/ 77 h 288"/>
                <a:gd name="T4" fmla="*/ 242 w 288"/>
                <a:gd name="T5" fmla="*/ 160 h 288"/>
                <a:gd name="T6" fmla="*/ 278 w 288"/>
                <a:gd name="T7" fmla="*/ 278 h 288"/>
                <a:gd name="T8" fmla="*/ 27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3" name="Picture 9">
            <a:extLst>
              <a:ext uri="{FF2B5EF4-FFF2-40B4-BE49-F238E27FC236}">
                <a16:creationId xmlns:a16="http://schemas.microsoft.com/office/drawing/2014/main" id="{AF537670-DC8E-E76C-CEF4-6162A029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74613"/>
            <a:ext cx="8651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787FD3B0-F18D-E8B8-B891-2BBA2621C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8EBF0653-F14A-5271-0A75-5AC81A178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4D0B8E5C-10BB-A30D-E354-3316B1F9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Text Box 13">
            <a:extLst>
              <a:ext uri="{FF2B5EF4-FFF2-40B4-BE49-F238E27FC236}">
                <a16:creationId xmlns:a16="http://schemas.microsoft.com/office/drawing/2014/main" id="{737C726D-E341-F947-5953-2EBE75DB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8469C931-FE5A-4B73-85BF-ADB61ABC75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2F722278-A7A2-4546-8B6D-83789F938FF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4E069583-D7C3-5BA1-5736-5CF791CC2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819150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0D8C20AB-1FA7-42D4-D13F-C7BE8D164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2772E6A-2E84-7A88-50ED-228C9DC3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F6D92A26-F813-4902-6185-96C1DC4C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0B1EEA38-8D40-116A-A832-8263608EBD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8C10AEE-0A46-814B-922E-E53EAF4F96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B31B509-9777-0108-5BF5-4B7721D90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027C5E36-277F-4AB4-C0D5-60BB8AB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F953658D-9B52-85C0-4424-2B3CC940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F207865F-B86C-3F5D-3DFE-9AA4AC5A7F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6E8B7CF-602D-484F-9544-4DD26960BD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7E82EEC-79A4-9BA0-72C2-7D3CC4311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92F971F-4D8D-4D09-A7C5-637FA83FF6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0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4625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5883C19-668B-D05E-7188-6099BB6C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7CAAE53-BAE0-B927-EDE2-03E780A127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D6E8602-16A3-D741-9636-7A62BCEC86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3F05142C-7759-228F-4297-88ADB2762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673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86769BF-660C-B286-CE77-1AB9D3D7B60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0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4625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02.12.19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5135875A-BC70-13A8-CEEA-481AF881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26B5875-D62D-5CD7-8F52-FF1F124FF6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07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14382259-1802-F644-9EEC-A6D0C00904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E51EE42-7404-2384-CF5F-EA91C8FDE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B1F246E-2367-E4C2-2778-7F2AB18AB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A0D54110-8EF4-152C-FC9D-06F0916EF2AB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13838" cy="6818313"/>
            <a:chOff x="-4" y="0"/>
            <a:chExt cx="5741" cy="4295"/>
          </a:xfrm>
        </p:grpSpPr>
        <p:sp>
          <p:nvSpPr>
            <p:cNvPr id="15364" name="AutoShape 4">
              <a:extLst>
                <a:ext uri="{FF2B5EF4-FFF2-40B4-BE49-F238E27FC236}">
                  <a16:creationId xmlns:a16="http://schemas.microsoft.com/office/drawing/2014/main" id="{9F987175-2300-CBDF-89C8-F05A9DDCA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4"/>
              <a:ext cx="5689" cy="4248"/>
            </a:xfrm>
            <a:prstGeom prst="roundRect">
              <a:avLst>
                <a:gd name="adj" fmla="val 6227"/>
              </a:avLst>
            </a:prstGeom>
            <a:noFill/>
            <a:ln w="7632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FE298FE8-7425-26AB-3C29-6A67AD169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0"/>
              <a:ext cx="262" cy="256"/>
            </a:xfrm>
            <a:custGeom>
              <a:avLst/>
              <a:gdLst>
                <a:gd name="G0" fmla="+- 182 0 0"/>
                <a:gd name="G1" fmla="+- 1 0 0"/>
                <a:gd name="G2" fmla="+- 65534 0 0"/>
                <a:gd name="G3" fmla="*/ 1 16385 2"/>
                <a:gd name="G4" fmla="*/ 1 32768 5"/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4504302C-B1BA-7E7A-67AB-9FA64D040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85"/>
              <a:ext cx="218" cy="310"/>
            </a:xfrm>
            <a:custGeom>
              <a:avLst/>
              <a:gdLst>
                <a:gd name="G0" fmla="+- 1 0 0"/>
                <a:gd name="G1" fmla="+- 1 0 0"/>
                <a:gd name="G2" fmla="+- 252 0 0"/>
                <a:gd name="G3" fmla="*/ 1 16385 2"/>
                <a:gd name="G4" fmla="*/ 1 32768 5"/>
                <a:gd name="T0" fmla="*/ 473 w 243"/>
                <a:gd name="T1" fmla="*/ 335 h 336"/>
                <a:gd name="T2" fmla="*/ 298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F9FF1630-9E89-6F4C-6D24-61A8A967C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4029"/>
              <a:ext cx="227" cy="26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*/ 1 16385 2"/>
                <a:gd name="G4" fmla="*/ 1 32768 5"/>
                <a:gd name="T0" fmla="*/ 965153829 w 232"/>
                <a:gd name="T1" fmla="*/ 0 h 290"/>
                <a:gd name="T2" fmla="*/ 689113627 w 232"/>
                <a:gd name="T3" fmla="*/ 144 h 290"/>
                <a:gd name="T4" fmla="*/ 416335946 w 232"/>
                <a:gd name="T5" fmla="*/ 253 h 290"/>
                <a:gd name="T6" fmla="*/ 0 w 232"/>
                <a:gd name="T7" fmla="*/ 290 h 290"/>
                <a:gd name="T8" fmla="*/ 974587829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DCD30F86-B198-8C2C-2F13-3F195946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0"/>
              <a:ext cx="262" cy="262"/>
            </a:xfrm>
            <a:custGeom>
              <a:avLst/>
              <a:gdLst>
                <a:gd name="G0" fmla="+- 62 0 0"/>
                <a:gd name="G1" fmla="+- 1 0 0"/>
                <a:gd name="G2" fmla="+- 1 0 0"/>
                <a:gd name="G3" fmla="*/ 1 16385 2"/>
                <a:gd name="G4" fmla="*/ 1 32768 5"/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9" name="Picture 9">
            <a:extLst>
              <a:ext uri="{FF2B5EF4-FFF2-40B4-BE49-F238E27FC236}">
                <a16:creationId xmlns:a16="http://schemas.microsoft.com/office/drawing/2014/main" id="{5E7EF503-5B4C-5AE1-2643-DDB22783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74613"/>
            <a:ext cx="86518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" name="Rectangle 10">
            <a:extLst>
              <a:ext uri="{FF2B5EF4-FFF2-40B4-BE49-F238E27FC236}">
                <a16:creationId xmlns:a16="http://schemas.microsoft.com/office/drawing/2014/main" id="{E49EF5E3-0344-CD89-95FB-A355A0F7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579C1B72-A0B2-EA7D-141B-0FA0D7A4B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87E89D28-C340-EAB2-1E85-DEA2CF1D27A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04F83208-6E64-3E99-552F-AF166E98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EA4D9569-6866-5731-6F66-8AC9DADBB7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6E36B52-921F-9345-AFEB-C7E8BF144E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09C2C66D-6DAF-1C44-B9EE-08670837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819150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7815A629-220C-D0D8-4DC7-8709078A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E95609F-B5BF-2168-E2F5-E9880490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13A7F6CA-700E-FB69-946F-F8A7DBFEBA29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13838" cy="6818313"/>
            <a:chOff x="-4" y="0"/>
            <a:chExt cx="5741" cy="4295"/>
          </a:xfrm>
        </p:grpSpPr>
        <p:sp>
          <p:nvSpPr>
            <p:cNvPr id="16388" name="AutoShape 4">
              <a:extLst>
                <a:ext uri="{FF2B5EF4-FFF2-40B4-BE49-F238E27FC236}">
                  <a16:creationId xmlns:a16="http://schemas.microsoft.com/office/drawing/2014/main" id="{333A7447-514B-9CC9-9D9D-48C225AB8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4"/>
              <a:ext cx="5689" cy="4248"/>
            </a:xfrm>
            <a:prstGeom prst="roundRect">
              <a:avLst>
                <a:gd name="adj" fmla="val 6227"/>
              </a:avLst>
            </a:prstGeom>
            <a:noFill/>
            <a:ln w="76320" cap="flat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F274A389-2932-E750-CF86-082DBAD5C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0"/>
              <a:ext cx="262" cy="256"/>
            </a:xfrm>
            <a:custGeom>
              <a:avLst/>
              <a:gdLst>
                <a:gd name="G0" fmla="+- 182 0 0"/>
                <a:gd name="G1" fmla="+- 1 0 0"/>
                <a:gd name="G2" fmla="+- 65534 0 0"/>
                <a:gd name="G3" fmla="*/ 1 16385 2"/>
                <a:gd name="G4" fmla="*/ 1 32768 5"/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ABE39A22-052B-5EEA-23E0-43268B32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85"/>
              <a:ext cx="218" cy="310"/>
            </a:xfrm>
            <a:custGeom>
              <a:avLst/>
              <a:gdLst>
                <a:gd name="G0" fmla="+- 1 0 0"/>
                <a:gd name="G1" fmla="+- 1 0 0"/>
                <a:gd name="G2" fmla="+- 252 0 0"/>
                <a:gd name="G3" fmla="*/ 1 16385 2"/>
                <a:gd name="G4" fmla="*/ 1 32768 5"/>
                <a:gd name="T0" fmla="*/ 473 w 243"/>
                <a:gd name="T1" fmla="*/ 335 h 336"/>
                <a:gd name="T2" fmla="*/ 298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AB2A9703-1FAD-8B4B-110C-04D15C77B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4029"/>
              <a:ext cx="227" cy="26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*/ 1 16385 2"/>
                <a:gd name="G4" fmla="*/ 1 32768 5"/>
                <a:gd name="T0" fmla="*/ 965153829 w 232"/>
                <a:gd name="T1" fmla="*/ 0 h 290"/>
                <a:gd name="T2" fmla="*/ 689113627 w 232"/>
                <a:gd name="T3" fmla="*/ 144 h 290"/>
                <a:gd name="T4" fmla="*/ 416335946 w 232"/>
                <a:gd name="T5" fmla="*/ 253 h 290"/>
                <a:gd name="T6" fmla="*/ 0 w 232"/>
                <a:gd name="T7" fmla="*/ 290 h 290"/>
                <a:gd name="T8" fmla="*/ 974587829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6A71D734-D8F1-62C8-11B7-2F5BC2CFD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0"/>
              <a:ext cx="262" cy="262"/>
            </a:xfrm>
            <a:custGeom>
              <a:avLst/>
              <a:gdLst>
                <a:gd name="G0" fmla="+- 62 0 0"/>
                <a:gd name="G1" fmla="+- 1 0 0"/>
                <a:gd name="G2" fmla="+- 1 0 0"/>
                <a:gd name="G3" fmla="*/ 1 16385 2"/>
                <a:gd name="G4" fmla="*/ 1 32768 5"/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3" name="Rectangle 9">
            <a:extLst>
              <a:ext uri="{FF2B5EF4-FFF2-40B4-BE49-F238E27FC236}">
                <a16:creationId xmlns:a16="http://schemas.microsoft.com/office/drawing/2014/main" id="{E0A3359F-B8EE-5CC5-387D-50A3C0D6C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AutoShape 10">
            <a:extLst>
              <a:ext uri="{FF2B5EF4-FFF2-40B4-BE49-F238E27FC236}">
                <a16:creationId xmlns:a16="http://schemas.microsoft.com/office/drawing/2014/main" id="{E8C770AE-7678-0E56-B1DB-C2200F0F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38100"/>
            <a:ext cx="9066212" cy="6784975"/>
          </a:xfrm>
          <a:prstGeom prst="roundRect">
            <a:avLst>
              <a:gd name="adj" fmla="val 6227"/>
            </a:avLst>
          </a:prstGeom>
          <a:noFill/>
          <a:ln w="7632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Freeform 11">
            <a:extLst>
              <a:ext uri="{FF2B5EF4-FFF2-40B4-BE49-F238E27FC236}">
                <a16:creationId xmlns:a16="http://schemas.microsoft.com/office/drawing/2014/main" id="{A1B23130-174C-5631-F994-097E1D03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447675"/>
          </a:xfrm>
          <a:custGeom>
            <a:avLst/>
            <a:gdLst>
              <a:gd name="G0" fmla="+- 182 0 0"/>
              <a:gd name="G1" fmla="+- 1 0 0"/>
              <a:gd name="G2" fmla="+- 65534 0 0"/>
              <a:gd name="G3" fmla="*/ 1 16385 2"/>
              <a:gd name="G4" fmla="*/ 1 32768 5"/>
              <a:gd name="T0" fmla="*/ 2147483647 w 288"/>
              <a:gd name="T1" fmla="*/ 2147483647 h 282"/>
              <a:gd name="T2" fmla="*/ 2147483647 w 288"/>
              <a:gd name="T3" fmla="*/ 2147483647 h 282"/>
              <a:gd name="T4" fmla="*/ 2147483647 w 288"/>
              <a:gd name="T5" fmla="*/ 2147483647 h 282"/>
              <a:gd name="T6" fmla="*/ 2147483647 w 288"/>
              <a:gd name="T7" fmla="*/ 0 h 282"/>
              <a:gd name="T8" fmla="*/ 0 w 288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Freeform 12">
            <a:extLst>
              <a:ext uri="{FF2B5EF4-FFF2-40B4-BE49-F238E27FC236}">
                <a16:creationId xmlns:a16="http://schemas.microsoft.com/office/drawing/2014/main" id="{4ADF20EB-FD27-4544-BA4F-AE7F0B02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326188"/>
            <a:ext cx="387350" cy="533400"/>
          </a:xfrm>
          <a:custGeom>
            <a:avLst/>
            <a:gdLst>
              <a:gd name="G0" fmla="+- 1 0 0"/>
              <a:gd name="G1" fmla="+- 1 0 0"/>
              <a:gd name="G2" fmla="+- 252 0 0"/>
              <a:gd name="G3" fmla="*/ 1 16385 2"/>
              <a:gd name="G4" fmla="*/ 1 32768 5"/>
              <a:gd name="T0" fmla="*/ 2147483647 w 243"/>
              <a:gd name="T1" fmla="*/ 2147483647 h 336"/>
              <a:gd name="T2" fmla="*/ 2147483647 w 243"/>
              <a:gd name="T3" fmla="*/ 2147483647 h 336"/>
              <a:gd name="T4" fmla="*/ 2147483647 w 243"/>
              <a:gd name="T5" fmla="*/ 2147483647 h 336"/>
              <a:gd name="T6" fmla="*/ 0 w 243"/>
              <a:gd name="T7" fmla="*/ 0 h 336"/>
              <a:gd name="T8" fmla="*/ 2147483647 w 243"/>
              <a:gd name="T9" fmla="*/ 214748364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Freeform 13">
            <a:extLst>
              <a:ext uri="{FF2B5EF4-FFF2-40B4-BE49-F238E27FC236}">
                <a16:creationId xmlns:a16="http://schemas.microsoft.com/office/drawing/2014/main" id="{DBE2D217-7D00-70C5-4E23-7A6CD621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6396038"/>
            <a:ext cx="401638" cy="460375"/>
          </a:xfrm>
          <a:custGeom>
            <a:avLst/>
            <a:gdLst>
              <a:gd name="G0" fmla="+- 1 0 0"/>
              <a:gd name="G1" fmla="+- 1 0 0"/>
              <a:gd name="G2" fmla="+- 1 0 0"/>
              <a:gd name="G3" fmla="*/ 1 16385 2"/>
              <a:gd name="G4" fmla="*/ 1 32768 5"/>
              <a:gd name="T0" fmla="*/ 2147483647 w 232"/>
              <a:gd name="T1" fmla="*/ 0 h 290"/>
              <a:gd name="T2" fmla="*/ 2147483647 w 232"/>
              <a:gd name="T3" fmla="*/ 2147483647 h 290"/>
              <a:gd name="T4" fmla="*/ 2147483647 w 232"/>
              <a:gd name="T5" fmla="*/ 2147483647 h 290"/>
              <a:gd name="T6" fmla="*/ 0 w 232"/>
              <a:gd name="T7" fmla="*/ 2147483647 h 290"/>
              <a:gd name="T8" fmla="*/ 2147483647 w 232"/>
              <a:gd name="T9" fmla="*/ 214748364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Freeform 14">
            <a:extLst>
              <a:ext uri="{FF2B5EF4-FFF2-40B4-BE49-F238E27FC236}">
                <a16:creationId xmlns:a16="http://schemas.microsoft.com/office/drawing/2014/main" id="{570E2A20-1FF5-BA2C-94F7-64AE2591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213" y="0"/>
            <a:ext cx="457200" cy="457200"/>
          </a:xfrm>
          <a:custGeom>
            <a:avLst/>
            <a:gdLst>
              <a:gd name="G0" fmla="+- 62 0 0"/>
              <a:gd name="G1" fmla="+- 1 0 0"/>
              <a:gd name="G2" fmla="+- 1 0 0"/>
              <a:gd name="G3" fmla="*/ 1 16385 2"/>
              <a:gd name="G4" fmla="*/ 1 32768 5"/>
              <a:gd name="T0" fmla="*/ 0 w 288"/>
              <a:gd name="T1" fmla="*/ 0 h 288"/>
              <a:gd name="T2" fmla="*/ 2147483647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CE7FE772-E43D-AD41-DF30-688F4299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-4763"/>
            <a:ext cx="9144000" cy="765176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C01D759F-CFFF-1E8B-55D3-E2FA9B393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Rectangle 17">
            <a:extLst>
              <a:ext uri="{FF2B5EF4-FFF2-40B4-BE49-F238E27FC236}">
                <a16:creationId xmlns:a16="http://schemas.microsoft.com/office/drawing/2014/main" id="{83A6E334-046F-0557-3082-1159091EB8BD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-3394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296C6466-FEBC-8F7F-D0E1-B7282C8D753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680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40A61D58-8F2A-C0E9-8C61-83D6919EC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650038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C8945358-9916-32DF-EBDF-46B19E20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24950" cy="71437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05" name="Picture 21">
            <a:extLst>
              <a:ext uri="{FF2B5EF4-FFF2-40B4-BE49-F238E27FC236}">
                <a16:creationId xmlns:a16="http://schemas.microsoft.com/office/drawing/2014/main" id="{139FE85C-09BC-C5DB-4C10-4D533B81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657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6" name="Rectangle 22">
            <a:extLst>
              <a:ext uri="{FF2B5EF4-FFF2-40B4-BE49-F238E27FC236}">
                <a16:creationId xmlns:a16="http://schemas.microsoft.com/office/drawing/2014/main" id="{2678E553-63F6-D9EE-DDEF-F2D21EAA1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547A5F75-8E41-9F1B-59FE-1DD51A59E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EDDAF57-FB88-9E4E-4554-6AA2CB3E3CF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0B3628F6-3F2F-E1FB-B590-4BF9404D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868480F-69EF-AE2C-3467-EF80A9426A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2EBDF58-545A-F844-9677-71B1D7A6CC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62C75053-A778-B5DB-F258-D825D51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2640FEE-9698-5137-CFE8-41DD64128AF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ED7DBD4-3F34-FCA2-CA81-30930EAA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3445063-5168-773D-017B-FE00B06EFB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CF9562F-5438-054A-A46A-B9BCAA9107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4DE0960-B22D-E0BE-66EA-CA524FEC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42F2906-000F-C01F-8232-3220659176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4C8A494-51AB-086D-7FA7-E28EE2B5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A6A82AD-8904-D27B-B85C-6826F1A55D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8661F58-6046-B743-B23E-808A00030F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6623BCC4-A91A-6908-14AF-A759ED21C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E00BA35-3D12-D7E8-7EB3-A2DFF190A84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AD3CA3A6-4181-0452-C603-557030F7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9C4CAAE-07E6-EC8B-5F94-FB65A9B728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B20A1DC-7F7D-DD4D-B740-146EBF21EF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64F5A758-64A1-E331-4297-033B789B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835997A-3A09-3732-B2CE-1BE29F66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1BDB38C1-F125-2F30-102E-1176379A8587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10663" cy="6815138"/>
            <a:chOff x="-4" y="0"/>
            <a:chExt cx="5739" cy="4293"/>
          </a:xfrm>
        </p:grpSpPr>
        <p:sp>
          <p:nvSpPr>
            <p:cNvPr id="2052" name="AutoShape 4">
              <a:extLst>
                <a:ext uri="{FF2B5EF4-FFF2-40B4-BE49-F238E27FC236}">
                  <a16:creationId xmlns:a16="http://schemas.microsoft.com/office/drawing/2014/main" id="{0F6BEBDB-FB5E-B2F2-6EC5-9110721F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4"/>
              <a:ext cx="5687" cy="4246"/>
            </a:xfrm>
            <a:prstGeom prst="roundRect">
              <a:avLst>
                <a:gd name="adj" fmla="val 6227"/>
              </a:avLst>
            </a:prstGeom>
            <a:noFill/>
            <a:ln w="763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id="{D5F405A8-2C22-F5A0-A6DE-EDF2EB87A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0"/>
              <a:ext cx="260" cy="254"/>
            </a:xfrm>
            <a:custGeom>
              <a:avLst/>
              <a:gdLst>
                <a:gd name="G0" fmla="+- 182 0 0"/>
                <a:gd name="G1" fmla="+- 1 0 0"/>
                <a:gd name="G2" fmla="+- 65534 0 0"/>
                <a:gd name="G3" fmla="*/ 1 16385 2"/>
                <a:gd name="G4" fmla="*/ 1 32768 5"/>
                <a:gd name="T0" fmla="*/ 2 w 288"/>
                <a:gd name="T1" fmla="*/ 272 h 282"/>
                <a:gd name="T2" fmla="*/ 77 w 288"/>
                <a:gd name="T3" fmla="*/ 139 h 282"/>
                <a:gd name="T4" fmla="*/ 160 w 288"/>
                <a:gd name="T5" fmla="*/ 36 h 282"/>
                <a:gd name="T6" fmla="*/ 27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id="{9D649D2B-C1A6-DF52-7957-9D1306DB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85"/>
              <a:ext cx="216" cy="308"/>
            </a:xfrm>
            <a:custGeom>
              <a:avLst/>
              <a:gdLst>
                <a:gd name="G0" fmla="+- 1 0 0"/>
                <a:gd name="G1" fmla="+- 1 0 0"/>
                <a:gd name="G2" fmla="+- 252 0 0"/>
                <a:gd name="G3" fmla="*/ 1 16385 2"/>
                <a:gd name="G4" fmla="*/ 1 32768 5"/>
                <a:gd name="T0" fmla="*/ 597 w 243"/>
                <a:gd name="T1" fmla="*/ 325 h 336"/>
                <a:gd name="T2" fmla="*/ 359 w 243"/>
                <a:gd name="T3" fmla="*/ 234 h 336"/>
                <a:gd name="T4" fmla="*/ 30 w 243"/>
                <a:gd name="T5" fmla="*/ 139 h 336"/>
                <a:gd name="T6" fmla="*/ 0 w 243"/>
                <a:gd name="T7" fmla="*/ 0 h 336"/>
                <a:gd name="T8" fmla="*/ 1 w 243"/>
                <a:gd name="T9" fmla="*/ 3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>
              <a:extLst>
                <a:ext uri="{FF2B5EF4-FFF2-40B4-BE49-F238E27FC236}">
                  <a16:creationId xmlns:a16="http://schemas.microsoft.com/office/drawing/2014/main" id="{EFE4687A-1337-9E92-3BD5-28050A8CF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4029"/>
              <a:ext cx="225" cy="26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*/ 1 16385 2"/>
                <a:gd name="G4" fmla="*/ 1 32768 5"/>
                <a:gd name="T0" fmla="*/ 2147483647 w 232"/>
                <a:gd name="T1" fmla="*/ 0 h 290"/>
                <a:gd name="T2" fmla="*/ 2147483647 w 232"/>
                <a:gd name="T3" fmla="*/ 139 h 290"/>
                <a:gd name="T4" fmla="*/ 2147483647 w 232"/>
                <a:gd name="T5" fmla="*/ 243 h 290"/>
                <a:gd name="T6" fmla="*/ 0 w 232"/>
                <a:gd name="T7" fmla="*/ 280 h 290"/>
                <a:gd name="T8" fmla="*/ 2147483647 w 232"/>
                <a:gd name="T9" fmla="*/ 27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sq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B8D64212-7505-4A33-C8B1-981309A69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0"/>
              <a:ext cx="260" cy="260"/>
            </a:xfrm>
            <a:custGeom>
              <a:avLst/>
              <a:gdLst>
                <a:gd name="G0" fmla="+- 62 0 0"/>
                <a:gd name="G1" fmla="+- 1 0 0"/>
                <a:gd name="G2" fmla="+- 1 0 0"/>
                <a:gd name="G3" fmla="*/ 1 16385 2"/>
                <a:gd name="G4" fmla="*/ 1 32768 5"/>
                <a:gd name="T0" fmla="*/ 0 w 288"/>
                <a:gd name="T1" fmla="*/ 0 h 288"/>
                <a:gd name="T2" fmla="*/ 139 w 288"/>
                <a:gd name="T3" fmla="*/ 77 h 288"/>
                <a:gd name="T4" fmla="*/ 242 w 288"/>
                <a:gd name="T5" fmla="*/ 160 h 288"/>
                <a:gd name="T6" fmla="*/ 278 w 288"/>
                <a:gd name="T7" fmla="*/ 278 h 288"/>
                <a:gd name="T8" fmla="*/ 27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7" name="Rectangle 9">
            <a:extLst>
              <a:ext uri="{FF2B5EF4-FFF2-40B4-BE49-F238E27FC236}">
                <a16:creationId xmlns:a16="http://schemas.microsoft.com/office/drawing/2014/main" id="{E3B7A304-7365-80CB-6EB2-A216229B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>
            <a:extLst>
              <a:ext uri="{FF2B5EF4-FFF2-40B4-BE49-F238E27FC236}">
                <a16:creationId xmlns:a16="http://schemas.microsoft.com/office/drawing/2014/main" id="{FE5E5D0C-B152-E820-5D6E-68175492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38100"/>
            <a:ext cx="9066212" cy="6784975"/>
          </a:xfrm>
          <a:prstGeom prst="roundRect">
            <a:avLst>
              <a:gd name="adj" fmla="val 6227"/>
            </a:avLst>
          </a:prstGeom>
          <a:noFill/>
          <a:ln w="76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Freeform 11">
            <a:extLst>
              <a:ext uri="{FF2B5EF4-FFF2-40B4-BE49-F238E27FC236}">
                <a16:creationId xmlns:a16="http://schemas.microsoft.com/office/drawing/2014/main" id="{E665E612-7C03-5162-8050-417D496A4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447675"/>
          </a:xfrm>
          <a:custGeom>
            <a:avLst/>
            <a:gdLst>
              <a:gd name="G0" fmla="+- 182 0 0"/>
              <a:gd name="G1" fmla="+- 1 0 0"/>
              <a:gd name="G2" fmla="+- 65534 0 0"/>
              <a:gd name="G3" fmla="*/ 1 16385 2"/>
              <a:gd name="G4" fmla="*/ 1 32768 5"/>
              <a:gd name="T0" fmla="*/ 2147483647 w 288"/>
              <a:gd name="T1" fmla="*/ 2147483647 h 282"/>
              <a:gd name="T2" fmla="*/ 2147483647 w 288"/>
              <a:gd name="T3" fmla="*/ 2147483647 h 282"/>
              <a:gd name="T4" fmla="*/ 2147483647 w 288"/>
              <a:gd name="T5" fmla="*/ 2147483647 h 282"/>
              <a:gd name="T6" fmla="*/ 2147483647 w 288"/>
              <a:gd name="T7" fmla="*/ 0 h 282"/>
              <a:gd name="T8" fmla="*/ 0 w 288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Freeform 12">
            <a:extLst>
              <a:ext uri="{FF2B5EF4-FFF2-40B4-BE49-F238E27FC236}">
                <a16:creationId xmlns:a16="http://schemas.microsoft.com/office/drawing/2014/main" id="{9C9E2E88-E362-D5B7-9B61-56B371BC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326188"/>
            <a:ext cx="387350" cy="533400"/>
          </a:xfrm>
          <a:custGeom>
            <a:avLst/>
            <a:gdLst>
              <a:gd name="G0" fmla="+- 1 0 0"/>
              <a:gd name="G1" fmla="+- 1 0 0"/>
              <a:gd name="G2" fmla="+- 252 0 0"/>
              <a:gd name="G3" fmla="*/ 1 16385 2"/>
              <a:gd name="G4" fmla="*/ 1 32768 5"/>
              <a:gd name="T0" fmla="*/ 2147483647 w 243"/>
              <a:gd name="T1" fmla="*/ 2147483647 h 336"/>
              <a:gd name="T2" fmla="*/ 2147483647 w 243"/>
              <a:gd name="T3" fmla="*/ 2147483647 h 336"/>
              <a:gd name="T4" fmla="*/ 2147483647 w 243"/>
              <a:gd name="T5" fmla="*/ 2147483647 h 336"/>
              <a:gd name="T6" fmla="*/ 0 w 243"/>
              <a:gd name="T7" fmla="*/ 0 h 336"/>
              <a:gd name="T8" fmla="*/ 2147483647 w 243"/>
              <a:gd name="T9" fmla="*/ 214748364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Freeform 13">
            <a:extLst>
              <a:ext uri="{FF2B5EF4-FFF2-40B4-BE49-F238E27FC236}">
                <a16:creationId xmlns:a16="http://schemas.microsoft.com/office/drawing/2014/main" id="{7BFA89E0-B5B3-F8AE-FDDB-B51C0DD5D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6396038"/>
            <a:ext cx="401638" cy="460375"/>
          </a:xfrm>
          <a:custGeom>
            <a:avLst/>
            <a:gdLst>
              <a:gd name="G0" fmla="+- 1 0 0"/>
              <a:gd name="G1" fmla="+- 1 0 0"/>
              <a:gd name="G2" fmla="+- 1 0 0"/>
              <a:gd name="G3" fmla="*/ 1 16385 2"/>
              <a:gd name="G4" fmla="*/ 1 32768 5"/>
              <a:gd name="T0" fmla="*/ 2147483647 w 232"/>
              <a:gd name="T1" fmla="*/ 0 h 290"/>
              <a:gd name="T2" fmla="*/ 2147483647 w 232"/>
              <a:gd name="T3" fmla="*/ 2147483647 h 290"/>
              <a:gd name="T4" fmla="*/ 2147483647 w 232"/>
              <a:gd name="T5" fmla="*/ 2147483647 h 290"/>
              <a:gd name="T6" fmla="*/ 0 w 232"/>
              <a:gd name="T7" fmla="*/ 2147483647 h 290"/>
              <a:gd name="T8" fmla="*/ 2147483647 w 232"/>
              <a:gd name="T9" fmla="*/ 214748364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Freeform 14">
            <a:extLst>
              <a:ext uri="{FF2B5EF4-FFF2-40B4-BE49-F238E27FC236}">
                <a16:creationId xmlns:a16="http://schemas.microsoft.com/office/drawing/2014/main" id="{69C2CED9-2B15-B2A2-ED1E-BEF4E253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213" y="0"/>
            <a:ext cx="457200" cy="457200"/>
          </a:xfrm>
          <a:custGeom>
            <a:avLst/>
            <a:gdLst>
              <a:gd name="G0" fmla="+- 62 0 0"/>
              <a:gd name="G1" fmla="+- 1 0 0"/>
              <a:gd name="G2" fmla="+- 1 0 0"/>
              <a:gd name="G3" fmla="*/ 1 16385 2"/>
              <a:gd name="G4" fmla="*/ 1 32768 5"/>
              <a:gd name="T0" fmla="*/ 0 w 288"/>
              <a:gd name="T1" fmla="*/ 0 h 288"/>
              <a:gd name="T2" fmla="*/ 2147483647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19E33A16-3270-57EC-2722-46C4C1834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-4763"/>
            <a:ext cx="9144000" cy="765176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49714096-2390-2E32-A56B-503CDA8B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30DF4E12-4D87-1C91-026C-8D015E86419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-3394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3A45FAFA-F2C7-7C3C-004C-357A4AFE9B4F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680075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E1C3F54F-CD8A-482D-3027-EE74B5147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650038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90634714-BACF-1746-F84C-609E4937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24950" cy="71437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BC2642F7-EC0D-DB29-F16A-E37784D6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657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70" name="Rectangle 22">
            <a:extLst>
              <a:ext uri="{FF2B5EF4-FFF2-40B4-BE49-F238E27FC236}">
                <a16:creationId xmlns:a16="http://schemas.microsoft.com/office/drawing/2014/main" id="{7C484620-FDD3-40E3-F427-BDB5BED6F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F3455AB0-D124-6E81-3027-D07EE5AD5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7D4F1CF5-C4FB-E4AD-9FFF-44BF1730E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EBAFC50-7618-BE2C-EEDE-0B23D336B9E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A041D6E-1032-766E-6E3F-4BE206EC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64EA097-CDCD-0DBB-9E9A-52459E8037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8C86042-87DD-3B45-A842-05CA71011A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F883111-A40C-DA38-8352-99F79897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34724B6-67B1-FAC4-427B-0207CE21FA0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B513ED17-A19D-33CE-EE23-127932487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85E97B6-C6BF-4754-70D2-3A06EE1FA6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46B448B-81CE-D542-9F26-D885C17A0A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1A8D034-5DF6-78D8-B5F1-157F90628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0CF5CC3-0602-CD70-F179-DE4CFF6EAD8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B379C2E-D501-6743-F70D-8143D005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119323A-6C12-FA7A-21F1-65A04D0200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BC93D37-D3E6-344D-ACAA-C6AE63A781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ADCD984C-6DAA-9AAA-7080-552BDBF1F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CC3F57B-5253-488E-089F-30C7A96CB0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C74B7307-6102-8BA7-30DA-9D874A4A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4721411-776A-C78A-5264-5146AC5B5D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DC72932-24AB-1A4B-9FB4-E5A44023DE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5D684BD-8282-F0E2-119D-01C27B8EB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C0A8196-4403-C7AD-1BE0-A36FCC2B99A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717295-E2E7-D249-78AF-0558BDA9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72B1FE6-26DF-D4B2-1C66-88B6DE2D80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51CD74C-722E-854F-A025-79894C9073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4DB2A86D-EE3D-1E74-7C13-42269A0D4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83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7B04C7E-6BB5-55CB-6EC9-923B1A6C1F4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2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30.03.21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8A1CD795-A32C-3FAA-8CDD-641BE9455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258AB5F-B51E-A836-8A78-003A522DC2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923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76213" algn="r" eaLnBrk="1" hangingPunct="1">
              <a:buClrTx/>
              <a:buSzPct val="45000"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8945563" algn="l"/>
                <a:tab pos="9394825" algn="l"/>
                <a:tab pos="9844088" algn="l"/>
                <a:tab pos="1029335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F92B01A-FFD3-4D49-B16F-7F54E8F792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CA43A682-7021-70E1-DC3E-C306153D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54000"/>
            <a:ext cx="12874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F5C3A39D-B8AC-35E8-A4D3-38992FEA5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83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6F4356C-B39D-2CA8-0D9F-E462DEB70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3375"/>
            <a:ext cx="81883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0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7218CA06-8D09-34A7-E622-64D908BA2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B87AB8B9-99BC-8BB8-E705-02AFBB15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13B2A1F9-B8DA-6F87-462B-AD4C4575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55FB61E-057C-4C84-18FD-5985FDA65C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1A6266F-D76A-E942-A283-1EF58C69A6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0541718-1BEF-A286-C8B8-3874CED1E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D823A791-7BB3-75C7-4F22-F40546A72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67688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052BF69-658B-61F9-8B5B-22777186626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7168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55575" eaLnBrk="1" hangingPunct="1">
              <a:buClrTx/>
              <a:buFontTx/>
              <a:buNone/>
              <a:tabLst>
                <a:tab pos="0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  <a:tab pos="983615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20449D9-1221-D996-3B76-BD2E47F1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0DFD5EE-F10F-B9E6-C71E-2A4A74AA1A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16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1638" algn="l"/>
                <a:tab pos="850900" algn="l"/>
                <a:tab pos="1300163" algn="l"/>
                <a:tab pos="1749425" algn="l"/>
                <a:tab pos="2198688" algn="l"/>
                <a:tab pos="2647950" algn="l"/>
                <a:tab pos="3097213" algn="l"/>
                <a:tab pos="3546475" algn="l"/>
                <a:tab pos="3995738" algn="l"/>
                <a:tab pos="4445000" algn="l"/>
                <a:tab pos="4894263" algn="l"/>
                <a:tab pos="5343525" algn="l"/>
                <a:tab pos="5792788" algn="l"/>
                <a:tab pos="6242050" algn="l"/>
                <a:tab pos="6691313" algn="l"/>
                <a:tab pos="7140575" algn="l"/>
                <a:tab pos="7589838" algn="l"/>
                <a:tab pos="8039100" algn="l"/>
                <a:tab pos="8488363" algn="l"/>
                <a:tab pos="8937625" algn="l"/>
                <a:tab pos="9386888" algn="l"/>
                <a:tab pos="983615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4D6AA4B-5D0B-174E-81DD-123A95523C1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B2DFD549-4B0B-E9FD-BF4C-7A9A4B9EE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76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82E156F4-6E80-BEEC-EDF7-4791150E9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4038" cy="519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CBE30584-6DA5-CA64-CAE5-DC5B1A19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3956FC95-1338-F2C9-4AB1-AF8D5C30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6B2AA2-6D54-E607-270D-5FE24F53C6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8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96875" algn="l"/>
                <a:tab pos="846138" algn="l"/>
                <a:tab pos="1295400" algn="l"/>
                <a:tab pos="1744663" algn="l"/>
                <a:tab pos="2193925" algn="l"/>
                <a:tab pos="2643188" algn="l"/>
                <a:tab pos="3092450" algn="l"/>
                <a:tab pos="3541713" algn="l"/>
                <a:tab pos="3990975" algn="l"/>
                <a:tab pos="4440238" algn="l"/>
                <a:tab pos="4889500" algn="l"/>
                <a:tab pos="5338763" algn="l"/>
                <a:tab pos="5788025" algn="l"/>
                <a:tab pos="6237288" algn="l"/>
                <a:tab pos="6686550" algn="l"/>
                <a:tab pos="7135813" algn="l"/>
                <a:tab pos="7585075" algn="l"/>
                <a:tab pos="8034338" algn="l"/>
                <a:tab pos="8483600" algn="l"/>
                <a:tab pos="8932863" algn="l"/>
                <a:tab pos="9382125" algn="l"/>
                <a:tab pos="9831388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F7EC82D-4499-0B48-BB1E-B1B6C1A0DFC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D53BCF4D-115B-B939-C7AC-E54F00C51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19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EE41EB28-8975-7FAA-F59C-B9ED3E683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7A40278F-5B20-3DE1-13B4-FC02D9EA5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EBC0A56-A3CE-BCFC-4A88-156CA638A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2AC600-E371-3E1D-6A54-C491863372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DA26D21-8930-F346-AFA9-A0A28B339CC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002AE6-D4F6-2035-290C-24C7FA4B0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261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D593AC8C-9266-5E5D-1038-5113ABAA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58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A93FB3C-09A8-E105-0430-388308080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581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520288F-FB53-B5E5-CA5C-F5CA4A2AFFE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2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25D979D-6E3F-B6BB-2AF1-B8A30EA8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05C59F5A-D77A-4625-6E44-F139713B93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28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06DCCB8-F79E-0042-A47A-DF7FD483498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B46CE9B3-3CB8-4A14-306C-B609F398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96263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79BDF5E-E8FF-954F-B1C6-87C585BE0E2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0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84150" eaLnBrk="1" hangingPunct="1">
              <a:buClrTx/>
              <a:buFontTx/>
              <a:buNone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20.10.20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5499A162-BCF9-DAF7-6CE9-6EFB0FDD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76F7551-41D4-68FE-E73A-C08CE723FC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002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C4021F6-447C-144D-AEA7-5D352C00D61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E410341-8112-5F18-5D54-C3EF3712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62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B5CEE4B5-2B9F-CA53-2DBB-3D5C0C07C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21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9A27004-1BDD-B4E7-FD66-A533AE5ED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213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1502CB73-5A8E-F35D-260E-1773A11B6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2105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46FF1C9-3BCE-0754-FF58-E8CFBF7CAE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98438" eaLnBrk="1" hangingPunct="1">
              <a:buClrTx/>
              <a:buSzPct val="45000"/>
              <a:buFontTx/>
              <a:buNone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17.12.18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7F0374DB-1E22-C15C-3378-519B66E4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E054547-5344-5973-2509-A5FD4F5599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14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86538CF-31CA-4C4A-8B2A-CD3E590354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5946453-1885-E988-C5B2-55BEF26DB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D123F00A-180A-A98D-07A6-E6ABAF1D3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562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2832C93F-16C6-6366-D26E-1CD405721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C8B13EDD-F72F-E550-69A4-DE4031E8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7AE05D0-7009-188E-F93C-DEA722B9AB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9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  <a:tab pos="9832975" algn="l"/>
                <a:tab pos="10287000" algn="l"/>
                <a:tab pos="10744200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4C29BD9-E688-FB4F-AD84-BA849FF7BC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5A3180E-B06C-7216-7294-B3E9E4B8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89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FE5076B5-D04A-EDB2-50EA-5E8EF2732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676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322F17F-45F7-8ABA-5C24-9AB2069A5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6765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E6CC1E49-8E15-D189-363F-FB243AD4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28301E4E-40A6-B665-0820-CAE75F5D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701ED4E-36DB-81D2-400F-526621BEEA5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38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90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4C75C5F-71AA-8548-8852-BD0DA6E1A0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46993851-41E7-2A14-F355-C27FE1004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2105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C8D49F3-61D6-4DAD-FB90-42C41DC4E16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198438" eaLnBrk="1" hangingPunct="1">
              <a:buClrTx/>
              <a:buSzPct val="4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r>
              <a:rPr lang="ru-RU" altLang="ru-RU"/>
              <a:t>30.03.22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4800208B-6EDF-A7A1-CB6A-3003B4F1D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CA87791-6585-270E-1435-18FCAD2636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114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2D8595B8-B83E-A54F-829B-95431761BCB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64FF6CD7-B1DE-5DEC-E9B3-6B3090D46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055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76A84633-8D56-ED75-B663-85B3D7019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661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444EBDC9-9D65-A619-A264-D96CA7FBF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EEFC99B-E949-6ED0-D539-21C107A3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A41028A-189A-B0AB-5B55-EB0C3AEE2D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0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9800" algn="l"/>
                <a:tab pos="10287000" algn="l"/>
                <a:tab pos="10744200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3ACBAE6-2013-6243-9C92-F8F70F30C5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983B6C0B-5E35-BA15-E361-37325DB3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403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B1528D23-5792-6952-DCF9-87D7A2E9F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0863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0CE01CFE-D93C-E0C6-C21D-D7EA0E99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6642E40A-AF70-18B4-6DC5-CE0AFF3E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9FE5A29-F426-E1CD-FA97-630061678D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48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93700" algn="l"/>
                <a:tab pos="842963" algn="l"/>
                <a:tab pos="1292225" algn="l"/>
                <a:tab pos="1741488" algn="l"/>
                <a:tab pos="2190750" algn="l"/>
                <a:tab pos="2640013" algn="l"/>
                <a:tab pos="3089275" algn="l"/>
                <a:tab pos="3538538" algn="l"/>
                <a:tab pos="3987800" algn="l"/>
                <a:tab pos="4437063" algn="l"/>
                <a:tab pos="4886325" algn="l"/>
                <a:tab pos="5335588" algn="l"/>
                <a:tab pos="5784850" algn="l"/>
                <a:tab pos="6234113" algn="l"/>
                <a:tab pos="6683375" algn="l"/>
                <a:tab pos="7132638" algn="l"/>
                <a:tab pos="7581900" algn="l"/>
                <a:tab pos="8031163" algn="l"/>
                <a:tab pos="8480425" algn="l"/>
                <a:tab pos="8929688" algn="l"/>
                <a:tab pos="9378950" algn="l"/>
                <a:tab pos="9829800" algn="l"/>
                <a:tab pos="10287000" algn="l"/>
                <a:tab pos="10744200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2B157E48-9A30-5B45-8649-3F41625A5F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418F1E2-4076-A359-E3B1-42A051551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88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CB8522E8-32E5-4FA5-32D2-923AE5460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F016D3D-C6B0-C0D9-357B-C1223421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FF8D32F5-CC04-5523-4B64-1070BD8F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96E9B19-6B8F-19C5-19B7-706959BC0F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8CB0240-8B0E-CA4A-B81D-CCAA4BD7DA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EC4BF40F-75FE-3D1E-389B-7E3C62F72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372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50B499D-C952-F6A0-D904-67C116C18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B18AD496-1D85-2A91-B925-CFD89F10E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31175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47F003A3-171D-94D6-7247-4CCDFDE1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55CADB-4966-7B7D-BA41-0E4BEA33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A4D14C8-C530-2BD3-4682-368CFC3994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351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4C0ADCC-E095-D246-B621-17F7A49D56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85358A0-A751-6C5E-7782-F3A470F24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45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1BDCAF80-AF69-99FF-1DDB-3FD5E678B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51813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527C99B3-11CD-5F2B-74E4-7B3FF8EC9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21D2646-601B-DA95-5508-0185B011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0B0EE302-F2B8-96B9-64BF-7143C0B809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558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74650" algn="l"/>
                <a:tab pos="823913" algn="l"/>
                <a:tab pos="1273175" algn="l"/>
                <a:tab pos="1722438" algn="l"/>
                <a:tab pos="2171700" algn="l"/>
                <a:tab pos="2620963" algn="l"/>
                <a:tab pos="3070225" algn="l"/>
                <a:tab pos="3519488" algn="l"/>
                <a:tab pos="3968750" algn="l"/>
                <a:tab pos="4418013" algn="l"/>
                <a:tab pos="4867275" algn="l"/>
                <a:tab pos="5316538" algn="l"/>
                <a:tab pos="5765800" algn="l"/>
                <a:tab pos="6215063" algn="l"/>
                <a:tab pos="6664325" algn="l"/>
                <a:tab pos="7113588" algn="l"/>
                <a:tab pos="7562850" algn="l"/>
                <a:tab pos="8012113" algn="l"/>
                <a:tab pos="8461375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B7D5AD9-8892-0E41-A030-97580B16E6E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75EA66FC-95B6-F0F0-4E05-2DEA3EC98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5975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B0D773A-3FDE-E083-0F0A-F81F11C53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75625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3A6F5132-35C9-AC72-A23B-F984CDFA3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8609EAC2-094F-BF6C-005D-AD538079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505682AD-CA3F-D1E7-C5E8-E713A41728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79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98463" algn="l"/>
                <a:tab pos="847725" algn="l"/>
                <a:tab pos="1296988" algn="l"/>
                <a:tab pos="1746250" algn="l"/>
                <a:tab pos="2195513" algn="l"/>
                <a:tab pos="2644775" algn="l"/>
                <a:tab pos="3094038" algn="l"/>
                <a:tab pos="3543300" algn="l"/>
                <a:tab pos="3992563" algn="l"/>
                <a:tab pos="4441825" algn="l"/>
                <a:tab pos="4891088" algn="l"/>
                <a:tab pos="5340350" algn="l"/>
                <a:tab pos="5789613" algn="l"/>
                <a:tab pos="6238875" algn="l"/>
                <a:tab pos="6688138" algn="l"/>
                <a:tab pos="7137400" algn="l"/>
                <a:tab pos="7586663" algn="l"/>
                <a:tab pos="8035925" algn="l"/>
                <a:tab pos="8485188" algn="l"/>
                <a:tab pos="8934450" algn="l"/>
                <a:tab pos="9383713" algn="l"/>
                <a:tab pos="9832975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5B229FE-9CF4-894D-B183-119CF3D3F88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DBBA396F-0311-6C52-F939-FF202468F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35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8C1C3695-4166-33AC-F3D9-85BEEE633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56575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357B45F5-BE78-30D8-B664-1E84A655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D08A2857-4B92-CF7C-B9A1-FCBDDEBC9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C6D6A50-E5FC-EEF2-4758-BAEF171E51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6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379413" algn="l"/>
                <a:tab pos="828675" algn="l"/>
                <a:tab pos="1277938" algn="l"/>
                <a:tab pos="1727200" algn="l"/>
                <a:tab pos="2176463" algn="l"/>
                <a:tab pos="2625725" algn="l"/>
                <a:tab pos="3074988" algn="l"/>
                <a:tab pos="3524250" algn="l"/>
                <a:tab pos="3973513" algn="l"/>
                <a:tab pos="4422775" algn="l"/>
                <a:tab pos="4872038" algn="l"/>
                <a:tab pos="5321300" algn="l"/>
                <a:tab pos="5770563" algn="l"/>
                <a:tab pos="6219825" algn="l"/>
                <a:tab pos="6669088" algn="l"/>
                <a:tab pos="7118350" algn="l"/>
                <a:tab pos="7567613" algn="l"/>
                <a:tab pos="8016875" algn="l"/>
                <a:tab pos="8466138" algn="l"/>
                <a:tab pos="8915400" algn="l"/>
                <a:tab pos="9372600" algn="l"/>
                <a:tab pos="98298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FEA0A7E3-1355-844E-9D26-C85659B151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D933C7B3-A1AB-8583-A650-6FA7CCFE0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645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AEFF241-B8B0-174D-8C3B-9DD364BD9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6A9632C6-5CF7-9D0F-09DF-C6F9EF3B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ED23901-E6B2-BA01-E412-2E2E5293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D4498EF-1439-8040-006B-94E13A6893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DAC3FFD-9A12-DA48-853B-37D843F9C7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15C938E-7C52-4D42-2F7A-DF083D083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E293E8A6-64B4-4192-B9E2-03C7F0989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723D1D6-ACF0-6CAC-E528-00A48EEB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D157CB1-7F64-2FF0-34DE-5CE77D0035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A20C58C-A580-7348-B9F6-EA139AFE50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1B5FAE8-6E57-CFC0-03AD-F638AF630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91306D3-063D-7492-DE58-65F080D4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3C77810E-4BEE-FCC8-4294-446671A0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776B1E5-0DBB-1154-88F7-4F678E3EED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0444DFA-5734-4D46-B985-9641020A6C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66749FFC-8E98-2F6B-114F-2591E582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B5CFE2BF-F263-8444-D463-BF193BA2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AFF6F4A3-261F-1A1E-3B5D-59806BCD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B1305FA-2EBB-140C-EB05-B26D87C7EA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7274D13D-D349-7749-A88F-FF67632B82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ADAE6D61-4669-1503-79A4-F343D3654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8185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2A7B982-25CF-EC74-3AE0-DE1819D4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5F043C3-6EC4-8CA0-6633-CA82C6AA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9AE58D6-637F-0137-8282-1D561195D0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686550" y="6492875"/>
            <a:ext cx="2089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</a:tabLst>
              <a:defRPr sz="1400">
                <a:solidFill>
                  <a:srgbClr val="6A9BC8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ED50ABF9-885F-4447-B0FF-F297E9C488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3.xml"/><Relationship Id="rId5" Type="http://schemas.openxmlformats.org/officeDocument/2006/relationships/image" Target="../media/image7.jpg"/><Relationship Id="rId4" Type="http://schemas.openxmlformats.org/officeDocument/2006/relationships/hyperlink" Target="mailto:yulia106@yandex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3.xml"/><Relationship Id="rId6" Type="http://schemas.openxmlformats.org/officeDocument/2006/relationships/hyperlink" Target="https://www.youtube.com/watch?time_continue=1&amp;v=K0aVXl9-Rfc&amp;feature=emb_title" TargetMode="External"/><Relationship Id="rId5" Type="http://schemas.openxmlformats.org/officeDocument/2006/relationships/hyperlink" Target="http://www.nastavnik72.ru/tpost/dtvs96cp61-yarmarka-vakansii-dlya-podrostkov-i-molo" TargetMode="External"/><Relationship Id="rId4" Type="http://schemas.openxmlformats.org/officeDocument/2006/relationships/hyperlink" Target="https://www.youtube.com/watch?v=D82f6gNZL4E&amp;t=1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mn.aif.ru/society/details/tyumenskie_kompanii_proveli_yarmarku_vakansiy_dlya_podrostkov" TargetMode="External"/><Relationship Id="rId3" Type="http://schemas.openxmlformats.org/officeDocument/2006/relationships/hyperlink" Target="https://tmn.aif.ru/society/persona/v_tyumeni_prezentovali_proekt_nastavnichestvo" TargetMode="External"/><Relationship Id="rId7" Type="http://schemas.openxmlformats.org/officeDocument/2006/relationships/hyperlink" Target="https://t-i.ru/articles/4093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3.xml"/><Relationship Id="rId6" Type="http://schemas.openxmlformats.org/officeDocument/2006/relationships/hyperlink" Target="https://t-l.ru/312601.html#.YW8Tu5IKKjg.vk" TargetMode="External"/><Relationship Id="rId5" Type="http://schemas.openxmlformats.org/officeDocument/2006/relationships/hyperlink" Target="https://t-i.ru/articles/40241" TargetMode="External"/><Relationship Id="rId10" Type="http://schemas.openxmlformats.org/officeDocument/2006/relationships/hyperlink" Target="https://tmn.aif.ru/society/details/tyumency_podveli_itogi_proekta_nastavnichestvo" TargetMode="External"/><Relationship Id="rId4" Type="http://schemas.openxmlformats.org/officeDocument/2006/relationships/hyperlink" Target="https://t-l.ru/310559.html#.YUGS8JP7ZsY.vk" TargetMode="External"/><Relationship Id="rId9" Type="http://schemas.openxmlformats.org/officeDocument/2006/relationships/hyperlink" Target="https://www.shkolotos.info/post/&#1084;&#1086;&#1103;-&#1079;&#1072;&#1076;&#1072;&#1095;&#1072;-&#1089;&#1086;&#1089;&#1090;&#1086;&#1080;&#1090;-&#1074;-&#1090;&#1086;&#1084;-&#1095;&#1090;&#1086;&#1073;&#1099;-&#1091;-&#1076;&#1077;&#1090;&#1077;&#1081;-&#1087;&#1086;&#1103;&#1074;&#1080;&#1083;&#1089;&#1103;-&#1089;&#1090;&#1072;&#1088;&#1096;&#1080;&#1081;-&#1076;&#1088;&#1091;&#1075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B69BA787-3DF9-142C-D6BE-6A6207BD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EA69514-A324-B6E4-3DC9-99E7E550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1" name="Group 3">
            <a:extLst>
              <a:ext uri="{FF2B5EF4-FFF2-40B4-BE49-F238E27FC236}">
                <a16:creationId xmlns:a16="http://schemas.microsoft.com/office/drawing/2014/main" id="{E98C3E27-C9E2-F2F0-D78E-6EDE2899704D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0"/>
            <a:ext cx="9110663" cy="6815138"/>
            <a:chOff x="-4" y="0"/>
            <a:chExt cx="5739" cy="4293"/>
          </a:xfrm>
        </p:grpSpPr>
        <p:sp>
          <p:nvSpPr>
            <p:cNvPr id="48132" name="AutoShape 4">
              <a:extLst>
                <a:ext uri="{FF2B5EF4-FFF2-40B4-BE49-F238E27FC236}">
                  <a16:creationId xmlns:a16="http://schemas.microsoft.com/office/drawing/2014/main" id="{BF4D5EE3-EDC4-9338-2800-63B2AEFDA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4"/>
              <a:ext cx="5687" cy="4246"/>
            </a:xfrm>
            <a:prstGeom prst="roundRect">
              <a:avLst>
                <a:gd name="adj" fmla="val 6227"/>
              </a:avLst>
            </a:prstGeom>
            <a:noFill/>
            <a:ln w="7632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3" name="Freeform 5">
              <a:extLst>
                <a:ext uri="{FF2B5EF4-FFF2-40B4-BE49-F238E27FC236}">
                  <a16:creationId xmlns:a16="http://schemas.microsoft.com/office/drawing/2014/main" id="{E4701FD0-53FC-116D-1712-5A5CD31C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0"/>
              <a:ext cx="260" cy="254"/>
            </a:xfrm>
            <a:custGeom>
              <a:avLst/>
              <a:gdLst>
                <a:gd name="G0" fmla="+- 182 0 0"/>
                <a:gd name="G1" fmla="+- 1 0 0"/>
                <a:gd name="G2" fmla="+- 65534 0 0"/>
                <a:gd name="G3" fmla="*/ 1 16385 2"/>
                <a:gd name="G4" fmla="*/ 1 32768 5"/>
                <a:gd name="T0" fmla="*/ 2 w 288"/>
                <a:gd name="T1" fmla="*/ 272 h 282"/>
                <a:gd name="T2" fmla="*/ 77 w 288"/>
                <a:gd name="T3" fmla="*/ 139 h 282"/>
                <a:gd name="T4" fmla="*/ 160 w 288"/>
                <a:gd name="T5" fmla="*/ 36 h 282"/>
                <a:gd name="T6" fmla="*/ 278 w 288"/>
                <a:gd name="T7" fmla="*/ 0 h 282"/>
                <a:gd name="T8" fmla="*/ 0 w 288"/>
                <a:gd name="T9" fmla="*/ 0 h 282"/>
                <a:gd name="T10" fmla="*/ 0 w 288"/>
                <a:gd name="T11" fmla="*/ 0 h 282"/>
                <a:gd name="T12" fmla="*/ 288 w 288"/>
                <a:gd name="T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4" name="Freeform 6">
              <a:extLst>
                <a:ext uri="{FF2B5EF4-FFF2-40B4-BE49-F238E27FC236}">
                  <a16:creationId xmlns:a16="http://schemas.microsoft.com/office/drawing/2014/main" id="{36618245-F6C5-C8FF-29F1-0CE673C9B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3985"/>
              <a:ext cx="216" cy="308"/>
            </a:xfrm>
            <a:custGeom>
              <a:avLst/>
              <a:gdLst>
                <a:gd name="G0" fmla="+- 1 0 0"/>
                <a:gd name="G1" fmla="+- 1 0 0"/>
                <a:gd name="G2" fmla="+- 252 0 0"/>
                <a:gd name="G3" fmla="*/ 1 16385 2"/>
                <a:gd name="G4" fmla="*/ 1 32768 5"/>
                <a:gd name="T0" fmla="*/ 696 w 243"/>
                <a:gd name="T1" fmla="*/ 325 h 336"/>
                <a:gd name="T2" fmla="*/ 425 w 243"/>
                <a:gd name="T3" fmla="*/ 234 h 336"/>
                <a:gd name="T4" fmla="*/ 30 w 243"/>
                <a:gd name="T5" fmla="*/ 139 h 336"/>
                <a:gd name="T6" fmla="*/ 0 w 243"/>
                <a:gd name="T7" fmla="*/ 0 h 336"/>
                <a:gd name="T8" fmla="*/ 1 w 243"/>
                <a:gd name="T9" fmla="*/ 326 h 336"/>
                <a:gd name="T10" fmla="*/ 0 w 243"/>
                <a:gd name="T11" fmla="*/ 0 h 336"/>
                <a:gd name="T12" fmla="*/ 243 w 243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5" name="Freeform 7">
              <a:extLst>
                <a:ext uri="{FF2B5EF4-FFF2-40B4-BE49-F238E27FC236}">
                  <a16:creationId xmlns:a16="http://schemas.microsoft.com/office/drawing/2014/main" id="{99E28A73-FA5F-FAC1-2E98-19ABEF48C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" y="4029"/>
              <a:ext cx="225" cy="26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*/ 1 16385 2"/>
                <a:gd name="G4" fmla="*/ 1 32768 5"/>
                <a:gd name="T0" fmla="*/ 2147483647 w 232"/>
                <a:gd name="T1" fmla="*/ 0 h 290"/>
                <a:gd name="T2" fmla="*/ 2147483647 w 232"/>
                <a:gd name="T3" fmla="*/ 139 h 290"/>
                <a:gd name="T4" fmla="*/ 2147483647 w 232"/>
                <a:gd name="T5" fmla="*/ 243 h 290"/>
                <a:gd name="T6" fmla="*/ 0 w 232"/>
                <a:gd name="T7" fmla="*/ 280 h 290"/>
                <a:gd name="T8" fmla="*/ 2147483647 w 232"/>
                <a:gd name="T9" fmla="*/ 277 h 290"/>
                <a:gd name="T10" fmla="*/ 0 w 232"/>
                <a:gd name="T11" fmla="*/ 0 h 290"/>
                <a:gd name="T12" fmla="*/ 232 w 232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rgbClr val="FFFFFF"/>
            </a:solidFill>
            <a:ln w="9360" cap="sq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6" name="Freeform 8">
              <a:extLst>
                <a:ext uri="{FF2B5EF4-FFF2-40B4-BE49-F238E27FC236}">
                  <a16:creationId xmlns:a16="http://schemas.microsoft.com/office/drawing/2014/main" id="{12EE8882-A955-EBD3-9734-9F4D32524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0"/>
              <a:ext cx="260" cy="260"/>
            </a:xfrm>
            <a:custGeom>
              <a:avLst/>
              <a:gdLst>
                <a:gd name="G0" fmla="+- 62 0 0"/>
                <a:gd name="G1" fmla="+- 1 0 0"/>
                <a:gd name="G2" fmla="+- 1 0 0"/>
                <a:gd name="G3" fmla="*/ 1 16385 2"/>
                <a:gd name="G4" fmla="*/ 1 32768 5"/>
                <a:gd name="T0" fmla="*/ 0 w 288"/>
                <a:gd name="T1" fmla="*/ 0 h 288"/>
                <a:gd name="T2" fmla="*/ 139 w 288"/>
                <a:gd name="T3" fmla="*/ 77 h 288"/>
                <a:gd name="T4" fmla="*/ 242 w 288"/>
                <a:gd name="T5" fmla="*/ 160 h 288"/>
                <a:gd name="T6" fmla="*/ 278 w 288"/>
                <a:gd name="T7" fmla="*/ 278 h 288"/>
                <a:gd name="T8" fmla="*/ 278 w 288"/>
                <a:gd name="T9" fmla="*/ 0 h 288"/>
                <a:gd name="T10" fmla="*/ 0 w 288"/>
                <a:gd name="T11" fmla="*/ 0 h 288"/>
                <a:gd name="T12" fmla="*/ 288 w 288"/>
                <a:gd name="T1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37" name="Rectangle 9">
            <a:extLst>
              <a:ext uri="{FF2B5EF4-FFF2-40B4-BE49-F238E27FC236}">
                <a16:creationId xmlns:a16="http://schemas.microsoft.com/office/drawing/2014/main" id="{788DB7DC-7021-0C16-4270-1ABCE6C26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88150"/>
            <a:ext cx="9144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extLst>
              <a:ext uri="{FF2B5EF4-FFF2-40B4-BE49-F238E27FC236}">
                <a16:creationId xmlns:a16="http://schemas.microsoft.com/office/drawing/2014/main" id="{48804E26-FF17-23CE-8EDD-62FB824C8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38100"/>
            <a:ext cx="9066212" cy="6784975"/>
          </a:xfrm>
          <a:prstGeom prst="roundRect">
            <a:avLst>
              <a:gd name="adj" fmla="val 6227"/>
            </a:avLst>
          </a:prstGeom>
          <a:noFill/>
          <a:ln w="7632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Freeform 11">
            <a:extLst>
              <a:ext uri="{FF2B5EF4-FFF2-40B4-BE49-F238E27FC236}">
                <a16:creationId xmlns:a16="http://schemas.microsoft.com/office/drawing/2014/main" id="{64B7A370-EE9E-FFD9-2AB8-39E4568E9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447675"/>
          </a:xfrm>
          <a:custGeom>
            <a:avLst/>
            <a:gdLst>
              <a:gd name="G0" fmla="+- 182 0 0"/>
              <a:gd name="G1" fmla="+- 1 0 0"/>
              <a:gd name="G2" fmla="+- 65534 0 0"/>
              <a:gd name="G3" fmla="*/ 1 16385 2"/>
              <a:gd name="G4" fmla="*/ 1 32768 5"/>
              <a:gd name="T0" fmla="*/ 2147483647 w 288"/>
              <a:gd name="T1" fmla="*/ 2147483647 h 282"/>
              <a:gd name="T2" fmla="*/ 2147483647 w 288"/>
              <a:gd name="T3" fmla="*/ 2147483647 h 282"/>
              <a:gd name="T4" fmla="*/ 2147483647 w 288"/>
              <a:gd name="T5" fmla="*/ 2147483647 h 282"/>
              <a:gd name="T6" fmla="*/ 2147483647 w 288"/>
              <a:gd name="T7" fmla="*/ 0 h 282"/>
              <a:gd name="T8" fmla="*/ 0 w 288"/>
              <a:gd name="T9" fmla="*/ 0 h 282"/>
              <a:gd name="T10" fmla="*/ 0 w 288"/>
              <a:gd name="T11" fmla="*/ 0 h 282"/>
              <a:gd name="T12" fmla="*/ 288 w 288"/>
              <a:gd name="T13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282">
                <a:moveTo>
                  <a:pt x="2" y="282"/>
                </a:moveTo>
                <a:lnTo>
                  <a:pt x="82" y="144"/>
                </a:lnTo>
                <a:lnTo>
                  <a:pt x="165" y="3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Freeform 12">
            <a:extLst>
              <a:ext uri="{FF2B5EF4-FFF2-40B4-BE49-F238E27FC236}">
                <a16:creationId xmlns:a16="http://schemas.microsoft.com/office/drawing/2014/main" id="{7BCC54A8-61D0-1F74-4B77-5F8FA451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6326188"/>
            <a:ext cx="387350" cy="533400"/>
          </a:xfrm>
          <a:custGeom>
            <a:avLst/>
            <a:gdLst>
              <a:gd name="G0" fmla="+- 1 0 0"/>
              <a:gd name="G1" fmla="+- 1 0 0"/>
              <a:gd name="G2" fmla="+- 252 0 0"/>
              <a:gd name="G3" fmla="*/ 1 16385 2"/>
              <a:gd name="G4" fmla="*/ 1 32768 5"/>
              <a:gd name="T0" fmla="*/ 2147483647 w 243"/>
              <a:gd name="T1" fmla="*/ 2147483647 h 336"/>
              <a:gd name="T2" fmla="*/ 2147483647 w 243"/>
              <a:gd name="T3" fmla="*/ 2147483647 h 336"/>
              <a:gd name="T4" fmla="*/ 2147483647 w 243"/>
              <a:gd name="T5" fmla="*/ 2147483647 h 336"/>
              <a:gd name="T6" fmla="*/ 0 w 243"/>
              <a:gd name="T7" fmla="*/ 0 h 336"/>
              <a:gd name="T8" fmla="*/ 2147483647 w 243"/>
              <a:gd name="T9" fmla="*/ 2147483647 h 336"/>
              <a:gd name="T10" fmla="*/ 0 w 243"/>
              <a:gd name="T11" fmla="*/ 0 h 336"/>
              <a:gd name="T12" fmla="*/ 243 w 243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43" h="336">
                <a:moveTo>
                  <a:pt x="243" y="335"/>
                </a:moveTo>
                <a:lnTo>
                  <a:pt x="122" y="239"/>
                </a:lnTo>
                <a:lnTo>
                  <a:pt x="30" y="144"/>
                </a:lnTo>
                <a:lnTo>
                  <a:pt x="0" y="0"/>
                </a:lnTo>
                <a:lnTo>
                  <a:pt x="1" y="33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Freeform 13">
            <a:extLst>
              <a:ext uri="{FF2B5EF4-FFF2-40B4-BE49-F238E27FC236}">
                <a16:creationId xmlns:a16="http://schemas.microsoft.com/office/drawing/2014/main" id="{A1FA60A1-850C-E898-DD1A-DFCF3EB05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25" y="6396038"/>
            <a:ext cx="401638" cy="460375"/>
          </a:xfrm>
          <a:custGeom>
            <a:avLst/>
            <a:gdLst>
              <a:gd name="G0" fmla="+- 1 0 0"/>
              <a:gd name="G1" fmla="+- 1 0 0"/>
              <a:gd name="G2" fmla="+- 1 0 0"/>
              <a:gd name="G3" fmla="*/ 1 16385 2"/>
              <a:gd name="G4" fmla="*/ 1 32768 5"/>
              <a:gd name="T0" fmla="*/ 2147483647 w 232"/>
              <a:gd name="T1" fmla="*/ 0 h 290"/>
              <a:gd name="T2" fmla="*/ 2147483647 w 232"/>
              <a:gd name="T3" fmla="*/ 2147483647 h 290"/>
              <a:gd name="T4" fmla="*/ 2147483647 w 232"/>
              <a:gd name="T5" fmla="*/ 2147483647 h 290"/>
              <a:gd name="T6" fmla="*/ 0 w 232"/>
              <a:gd name="T7" fmla="*/ 2147483647 h 290"/>
              <a:gd name="T8" fmla="*/ 2147483647 w 232"/>
              <a:gd name="T9" fmla="*/ 2147483647 h 290"/>
              <a:gd name="T10" fmla="*/ 0 w 232"/>
              <a:gd name="T11" fmla="*/ 0 h 290"/>
              <a:gd name="T12" fmla="*/ 232 w 232"/>
              <a:gd name="T13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32" h="290">
                <a:moveTo>
                  <a:pt x="229" y="0"/>
                </a:moveTo>
                <a:lnTo>
                  <a:pt x="164" y="144"/>
                </a:lnTo>
                <a:lnTo>
                  <a:pt x="98" y="253"/>
                </a:lnTo>
                <a:lnTo>
                  <a:pt x="0" y="290"/>
                </a:lnTo>
                <a:lnTo>
                  <a:pt x="232" y="287"/>
                </a:lnTo>
              </a:path>
            </a:pathLst>
          </a:cu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Freeform 14">
            <a:extLst>
              <a:ext uri="{FF2B5EF4-FFF2-40B4-BE49-F238E27FC236}">
                <a16:creationId xmlns:a16="http://schemas.microsoft.com/office/drawing/2014/main" id="{0026D576-5B8D-D005-BBA4-217EF4A8C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213" y="0"/>
            <a:ext cx="457200" cy="457200"/>
          </a:xfrm>
          <a:custGeom>
            <a:avLst/>
            <a:gdLst>
              <a:gd name="G0" fmla="+- 62 0 0"/>
              <a:gd name="G1" fmla="+- 1 0 0"/>
              <a:gd name="G2" fmla="+- 1 0 0"/>
              <a:gd name="G3" fmla="*/ 1 16385 2"/>
              <a:gd name="G4" fmla="*/ 1 32768 5"/>
              <a:gd name="T0" fmla="*/ 0 w 288"/>
              <a:gd name="T1" fmla="*/ 0 h 288"/>
              <a:gd name="T2" fmla="*/ 2147483647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0 w 288"/>
              <a:gd name="T11" fmla="*/ 0 h 288"/>
              <a:gd name="T12" fmla="*/ 288 w 288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288">
                <a:moveTo>
                  <a:pt x="0" y="0"/>
                </a:moveTo>
                <a:lnTo>
                  <a:pt x="144" y="82"/>
                </a:lnTo>
                <a:lnTo>
                  <a:pt x="252" y="165"/>
                </a:lnTo>
                <a:lnTo>
                  <a:pt x="288" y="288"/>
                </a:lnTo>
                <a:lnTo>
                  <a:pt x="288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3" name="Rectangle 15">
            <a:extLst>
              <a:ext uri="{FF2B5EF4-FFF2-40B4-BE49-F238E27FC236}">
                <a16:creationId xmlns:a16="http://schemas.microsoft.com/office/drawing/2014/main" id="{A9650448-5960-1449-6FDF-CDDA282D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0"/>
            <a:ext cx="9159875" cy="765175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id="{A27DD7AD-C607-CEF7-A1D9-135757A88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6810375"/>
            <a:ext cx="9186863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Rectangle 17">
            <a:extLst>
              <a:ext uri="{FF2B5EF4-FFF2-40B4-BE49-F238E27FC236}">
                <a16:creationId xmlns:a16="http://schemas.microsoft.com/office/drawing/2014/main" id="{C1A8C348-1593-A866-D243-B275941F21CA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-3375025" y="3413125"/>
            <a:ext cx="6813550" cy="7620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8146" name="Rectangle 18">
            <a:extLst>
              <a:ext uri="{FF2B5EF4-FFF2-40B4-BE49-F238E27FC236}">
                <a16:creationId xmlns:a16="http://schemas.microsoft.com/office/drawing/2014/main" id="{A3102A02-2793-01FD-8545-F0EED2D1D6A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716588" y="3394075"/>
            <a:ext cx="6858000" cy="69850"/>
          </a:xfrm>
          <a:prstGeom prst="rect">
            <a:avLst/>
          </a:prstGeom>
          <a:solidFill>
            <a:srgbClr val="8EC0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D000722A-76D5-9F07-27B9-0B9AA7E38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6650038"/>
            <a:ext cx="9144000" cy="69850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1211C92F-1A58-C9E4-0EB0-2E9BF2A7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24950" cy="71437"/>
          </a:xfrm>
          <a:prstGeom prst="rect">
            <a:avLst/>
          </a:prstGeom>
          <a:gradFill rotWithShape="0">
            <a:gsLst>
              <a:gs pos="0">
                <a:srgbClr val="8EC0EA"/>
              </a:gs>
              <a:gs pos="50000">
                <a:srgbClr val="FFFFFF"/>
              </a:gs>
              <a:gs pos="100000">
                <a:srgbClr val="8EC0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8149" name="Picture 21">
            <a:extLst>
              <a:ext uri="{FF2B5EF4-FFF2-40B4-BE49-F238E27FC236}">
                <a16:creationId xmlns:a16="http://schemas.microsoft.com/office/drawing/2014/main" id="{8F282E68-A18B-A74B-CF60-5F6E65CC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6573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50" name="Line 22">
            <a:extLst>
              <a:ext uri="{FF2B5EF4-FFF2-40B4-BE49-F238E27FC236}">
                <a16:creationId xmlns:a16="http://schemas.microsoft.com/office/drawing/2014/main" id="{49250CA9-E635-9C76-6E49-3F8E9200F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3" y="4076700"/>
            <a:ext cx="9004300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1" name="Line 23">
            <a:extLst>
              <a:ext uri="{FF2B5EF4-FFF2-40B4-BE49-F238E27FC236}">
                <a16:creationId xmlns:a16="http://schemas.microsoft.com/office/drawing/2014/main" id="{730C3C25-59A4-A4E1-FCA1-B47B1745E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" y="4005263"/>
            <a:ext cx="9004300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2" name="Rectangle 24">
            <a:extLst>
              <a:ext uri="{FF2B5EF4-FFF2-40B4-BE49-F238E27FC236}">
                <a16:creationId xmlns:a16="http://schemas.microsoft.com/office/drawing/2014/main" id="{2A09AEDA-A7FF-C93B-B31D-8BC5F983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9" y="1484313"/>
            <a:ext cx="8977313" cy="19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355D7E"/>
                </a:solidFill>
              </a:rPr>
              <a:t> 	ПРОЕКТ «Наставничество</a:t>
            </a:r>
            <a:r>
              <a:rPr lang="en-US" altLang="ru-RU" sz="2400" b="1" dirty="0">
                <a:solidFill>
                  <a:srgbClr val="355D7E"/>
                </a:solidFill>
              </a:rPr>
              <a:t>.</a:t>
            </a:r>
            <a:r>
              <a:rPr lang="ru-RU" altLang="ru-RU" sz="2400" b="1" dirty="0">
                <a:solidFill>
                  <a:srgbClr val="355D7E"/>
                </a:solidFill>
              </a:rPr>
              <a:t> Шаг в будущее»</a:t>
            </a:r>
          </a:p>
          <a:p>
            <a:pPr algn="ctr">
              <a:buClrTx/>
              <a:buFontTx/>
              <a:buNone/>
            </a:pPr>
            <a:r>
              <a:rPr lang="ru-RU" altLang="ru-RU" sz="2400" b="1" dirty="0">
                <a:solidFill>
                  <a:srgbClr val="355D7E"/>
                </a:solidFill>
              </a:rPr>
              <a:t>Частного образовательного учреждения дополнительного профессионального образования в сфере психологии и социальной поддержки граждан «Молодой лидер»</a:t>
            </a:r>
          </a:p>
          <a:p>
            <a:pPr algn="ctr">
              <a:buClrTx/>
              <a:buFontTx/>
              <a:buNone/>
            </a:pPr>
            <a:endParaRPr lang="ru-RU" altLang="ru-RU" sz="2400" b="1" dirty="0">
              <a:solidFill>
                <a:srgbClr val="355D7E"/>
              </a:solidFill>
            </a:endParaRPr>
          </a:p>
        </p:txBody>
      </p:sp>
      <p:sp>
        <p:nvSpPr>
          <p:cNvPr id="48153" name="Rectangle 25">
            <a:extLst>
              <a:ext uri="{FF2B5EF4-FFF2-40B4-BE49-F238E27FC236}">
                <a16:creationId xmlns:a16="http://schemas.microsoft.com/office/drawing/2014/main" id="{71045B92-B9B0-34A8-D7FA-D1F156914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5975350"/>
            <a:ext cx="8766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400" algn="l"/>
                <a:tab pos="855663" algn="l"/>
                <a:tab pos="1304925" algn="l"/>
                <a:tab pos="1754188" algn="l"/>
                <a:tab pos="2203450" algn="l"/>
                <a:tab pos="2652713" algn="l"/>
                <a:tab pos="3101975" algn="l"/>
                <a:tab pos="3551238" algn="l"/>
                <a:tab pos="4000500" algn="l"/>
                <a:tab pos="4449763" algn="l"/>
                <a:tab pos="4899025" algn="l"/>
                <a:tab pos="5348288" algn="l"/>
                <a:tab pos="5797550" algn="l"/>
                <a:tab pos="6246813" algn="l"/>
                <a:tab pos="6696075" algn="l"/>
                <a:tab pos="7145338" algn="l"/>
                <a:tab pos="7594600" algn="l"/>
                <a:tab pos="8043863" algn="l"/>
                <a:tab pos="8493125" algn="l"/>
                <a:tab pos="8942388" algn="l"/>
                <a:tab pos="8943975" algn="l"/>
                <a:tab pos="9393238" algn="l"/>
                <a:tab pos="98425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1400" b="1" dirty="0">
              <a:solidFill>
                <a:srgbClr val="355D7E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sz="1400" b="1" dirty="0">
                <a:solidFill>
                  <a:srgbClr val="355D7E"/>
                </a:solidFill>
              </a:rPr>
              <a:t>12 января 2023 года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7F0D4E32-A2AC-A3B9-9FB8-5975898E3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8C2C993-3FA7-D649-B60A-5A2C4A70A34D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2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CE32C59-640B-DD77-C80C-6450C806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AAD5EE8-BA55-C52E-4F7C-B76ED417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939800"/>
            <a:ext cx="316865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          </a:t>
            </a: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1C3A1874-3630-DE95-1F55-7AEEDF3C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79500"/>
            <a:ext cx="6604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Line 5">
            <a:extLst>
              <a:ext uri="{FF2B5EF4-FFF2-40B4-BE49-F238E27FC236}">
                <a16:creationId xmlns:a16="http://schemas.microsoft.com/office/drawing/2014/main" id="{9F30162C-7511-4F4A-A178-0D00240AB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975350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0F36E3D9-9E07-B595-0774-2E7D4043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384550"/>
            <a:ext cx="3168650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49159" name="Picture 7">
            <a:extLst>
              <a:ext uri="{FF2B5EF4-FFF2-40B4-BE49-F238E27FC236}">
                <a16:creationId xmlns:a16="http://schemas.microsoft.com/office/drawing/2014/main" id="{A557A4EA-0248-BCF3-156B-C1817C11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730625"/>
            <a:ext cx="6604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0" name="Text Box 8">
            <a:extLst>
              <a:ext uri="{FF2B5EF4-FFF2-40B4-BE49-F238E27FC236}">
                <a16:creationId xmlns:a16="http://schemas.microsoft.com/office/drawing/2014/main" id="{0C8352F6-B3F8-F6A9-F6B9-3D6C15D6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6048375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</a:t>
            </a:r>
            <a:r>
              <a:rPr lang="ru-RU" altLang="ru-RU" b="1">
                <a:solidFill>
                  <a:srgbClr val="2A6099"/>
                </a:solidFill>
                <a:latin typeface="Coronet" pitchFamily="6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B19E4BC5-B6E1-CA9B-CADB-230E551C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5250"/>
            <a:ext cx="467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- картинка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51702-168A-DD6F-7E30-BFB288609115}"/>
              </a:ext>
            </a:extLst>
          </p:cNvPr>
          <p:cNvSpPr txBox="1"/>
          <p:nvPr/>
        </p:nvSpPr>
        <p:spPr>
          <a:xfrm>
            <a:off x="863600" y="1017820"/>
            <a:ext cx="503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Проект «Наставничество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Шаг в будущее»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6CE494-A98C-8B1A-5DB7-65534039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85" y="1504783"/>
            <a:ext cx="3131469" cy="41752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BC957C-B190-A66F-9922-3A82DECED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473" y="1504784"/>
            <a:ext cx="3131469" cy="41752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531FF454-B28E-281F-9E3E-A4258C8F7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F5B8170-17A5-CA43-A7FC-1B06C7867C11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3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F833409-EC87-050B-D93D-82DB050B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B4BF1C8C-4F84-F77F-B499-C2CC29F3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5" y="1123137"/>
            <a:ext cx="6604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Line 5">
            <a:extLst>
              <a:ext uri="{FF2B5EF4-FFF2-40B4-BE49-F238E27FC236}">
                <a16:creationId xmlns:a16="http://schemas.microsoft.com/office/drawing/2014/main" id="{D7AA97FD-D501-6A3D-7D15-3B4061675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521FFA7-09F6-088C-9A17-B28E80FEF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889" y="527009"/>
            <a:ext cx="4103687" cy="603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1. Цель проекта –содействие занятости несовершеннолетних граждан и молодежи на предприятиях города Тюмени</a:t>
            </a:r>
            <a:r>
              <a:rPr lang="en-US" altLang="ru-RU" b="1" dirty="0">
                <a:solidFill>
                  <a:srgbClr val="000000"/>
                </a:solidFill>
              </a:rPr>
              <a:t>.</a:t>
            </a: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2. Целевые группы – несовершеннолетние в возрасте 14-18 лет</a:t>
            </a:r>
            <a:r>
              <a:rPr lang="en-US" altLang="ru-RU" b="1" dirty="0">
                <a:solidFill>
                  <a:srgbClr val="000000"/>
                </a:solidFill>
              </a:rPr>
              <a:t>,</a:t>
            </a:r>
            <a:r>
              <a:rPr lang="ru-RU" altLang="ru-RU" b="1" dirty="0">
                <a:solidFill>
                  <a:srgbClr val="000000"/>
                </a:solidFill>
              </a:rPr>
              <a:t> находящиеся в социально опасном положении</a:t>
            </a:r>
            <a:r>
              <a:rPr lang="en-US" altLang="ru-RU" b="1" dirty="0">
                <a:solidFill>
                  <a:srgbClr val="000000"/>
                </a:solidFill>
              </a:rPr>
              <a:t>;</a:t>
            </a:r>
            <a:r>
              <a:rPr lang="ru-RU" altLang="ru-RU" b="1" dirty="0">
                <a:solidFill>
                  <a:srgbClr val="000000"/>
                </a:solidFill>
              </a:rPr>
              <a:t> молодежь в возрасте до 35 лет</a:t>
            </a:r>
          </a:p>
          <a:p>
            <a:pPr algn="ctr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3. Срок реализации проекта</a:t>
            </a:r>
            <a:r>
              <a:rPr lang="en-US" altLang="ru-RU" b="1" dirty="0">
                <a:solidFill>
                  <a:srgbClr val="000000"/>
                </a:solidFill>
              </a:rPr>
              <a:t>:</a:t>
            </a:r>
            <a:r>
              <a:rPr lang="ru-RU" altLang="ru-RU" b="1" dirty="0">
                <a:solidFill>
                  <a:srgbClr val="000000"/>
                </a:solidFill>
              </a:rPr>
              <a:t> 01</a:t>
            </a:r>
            <a:r>
              <a:rPr lang="en-US" altLang="ru-RU" b="1" dirty="0">
                <a:solidFill>
                  <a:srgbClr val="000000"/>
                </a:solidFill>
              </a:rPr>
              <a:t>.10.2022-30.06.2022</a:t>
            </a: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r>
              <a:rPr lang="ru-RU" altLang="ru-RU" b="1" dirty="0">
                <a:solidFill>
                  <a:srgbClr val="666666"/>
                </a:solidFill>
              </a:rPr>
              <a:t>4. ЧОУ ДПО «Молодой лидер»</a:t>
            </a:r>
          </a:p>
          <a:p>
            <a:pPr algn="ctr">
              <a:buClrTx/>
              <a:buFontTx/>
              <a:buNone/>
            </a:pPr>
            <a:r>
              <a:rPr lang="ru-RU" altLang="ru-RU" b="1" dirty="0">
                <a:solidFill>
                  <a:srgbClr val="666666"/>
                </a:solidFill>
              </a:rPr>
              <a:t>5. 8 932 200 12 92</a:t>
            </a:r>
          </a:p>
          <a:p>
            <a:pPr algn="ctr">
              <a:buClrTx/>
              <a:buFontTx/>
              <a:buNone/>
            </a:pPr>
            <a:r>
              <a:rPr lang="en-US" altLang="ru-RU" b="1" dirty="0">
                <a:solidFill>
                  <a:srgbClr val="666666"/>
                </a:solidFill>
                <a:hlinkClick r:id="rId4"/>
              </a:rPr>
              <a:t>yulia106@yandex.ru</a:t>
            </a:r>
            <a:endParaRPr lang="en-US" altLang="ru-RU" b="1" dirty="0">
              <a:solidFill>
                <a:srgbClr val="666666"/>
              </a:solidFill>
            </a:endParaRPr>
          </a:p>
          <a:p>
            <a:pPr algn="ctr">
              <a:buClrTx/>
              <a:buFontTx/>
              <a:buNone/>
            </a:pPr>
            <a:r>
              <a:rPr lang="en-US" altLang="ru-RU" b="1" dirty="0">
                <a:solidFill>
                  <a:srgbClr val="666666"/>
                </a:solidFill>
              </a:rPr>
              <a:t>www.nastavnik72.ru</a:t>
            </a: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</p:txBody>
      </p:sp>
      <p:pic>
        <p:nvPicPr>
          <p:cNvPr id="50183" name="Picture 7">
            <a:extLst>
              <a:ext uri="{FF2B5EF4-FFF2-40B4-BE49-F238E27FC236}">
                <a16:creationId xmlns:a16="http://schemas.microsoft.com/office/drawing/2014/main" id="{4941A2CC-FF6F-4680-CB03-6E220E65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3" y="1216447"/>
            <a:ext cx="6604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4" name="Text Box 8">
            <a:extLst>
              <a:ext uri="{FF2B5EF4-FFF2-40B4-BE49-F238E27FC236}">
                <a16:creationId xmlns:a16="http://schemas.microsoft.com/office/drawing/2014/main" id="{F40027FD-F1D9-5C46-52A9-2F7AF37E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981700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0185" name="Rectangle 9">
            <a:extLst>
              <a:ext uri="{FF2B5EF4-FFF2-40B4-BE49-F238E27FC236}">
                <a16:creationId xmlns:a16="http://schemas.microsoft.com/office/drawing/2014/main" id="{B2560A3B-6BCA-8373-2F76-6A0776103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5250"/>
            <a:ext cx="5327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— паспорт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889E1-F42D-F223-BB7C-49351E4B8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108" y="1195453"/>
            <a:ext cx="3256310" cy="43417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70781B06-4A7A-9DFF-5DDF-BD4FD839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2C6B268-BB67-2649-B36B-833BDB613CB1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4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2C46B17-58E1-3FF8-B0C5-BD88A957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BC8F6099-B50E-BD9C-B1D3-C4610067B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5903913"/>
            <a:ext cx="8207375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A1098CAB-DE52-21AE-2DA8-A2F7BC27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903913"/>
            <a:ext cx="66960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64E9688-AD65-DD35-8889-A5F20FAE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5250"/>
            <a:ext cx="547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— основные итоги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08F88FE-312E-3529-6260-6704484BC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47113"/>
              </p:ext>
            </p:extLst>
          </p:nvPr>
        </p:nvGraphicFramePr>
        <p:xfrm>
          <a:off x="1222849" y="578794"/>
          <a:ext cx="6409851" cy="52216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376">
                  <a:extLst>
                    <a:ext uri="{9D8B030D-6E8A-4147-A177-3AD203B41FA5}">
                      <a16:colId xmlns:a16="http://schemas.microsoft.com/office/drawing/2014/main" val="1977898926"/>
                    </a:ext>
                  </a:extLst>
                </a:gridCol>
                <a:gridCol w="3609925">
                  <a:extLst>
                    <a:ext uri="{9D8B030D-6E8A-4147-A177-3AD203B41FA5}">
                      <a16:colId xmlns:a16="http://schemas.microsoft.com/office/drawing/2014/main" val="1741656063"/>
                    </a:ext>
                  </a:extLst>
                </a:gridCol>
                <a:gridCol w="871923">
                  <a:extLst>
                    <a:ext uri="{9D8B030D-6E8A-4147-A177-3AD203B41FA5}">
                      <a16:colId xmlns:a16="http://schemas.microsoft.com/office/drawing/2014/main" val="3854214144"/>
                    </a:ext>
                  </a:extLst>
                </a:gridCol>
                <a:gridCol w="1409627">
                  <a:extLst>
                    <a:ext uri="{9D8B030D-6E8A-4147-A177-3AD203B41FA5}">
                      <a16:colId xmlns:a16="http://schemas.microsoft.com/office/drawing/2014/main" val="849286979"/>
                    </a:ext>
                  </a:extLst>
                </a:gridCol>
              </a:tblGrid>
              <a:tr h="128973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Несовершеннолетние в возрасте 14-18 лет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трудоустроенные в рамках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выполнено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533910"/>
                  </a:ext>
                </a:extLst>
              </a:tr>
              <a:tr h="84081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Молодежь в возрасте до 35 лет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 трудоустроенная в рамках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выполнено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94790"/>
                  </a:ext>
                </a:extLst>
              </a:tr>
              <a:tr h="58925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Организации работодатели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 предоставившие рабочие места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выполнено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8027"/>
                  </a:ext>
                </a:extLst>
              </a:tr>
              <a:tr h="1345308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Профессиональные наставники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закрепленные за трудоустроенными несовершеннолетними и молодежью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выполнено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27941"/>
                  </a:ext>
                </a:extLst>
              </a:tr>
              <a:tr h="84081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Образовательные мероприятия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 организованные в рамках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выполнено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226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B93E3C-3E20-5D08-D3AA-68C3F202595F}"/>
              </a:ext>
            </a:extLst>
          </p:cNvPr>
          <p:cNvSpPr txBox="1"/>
          <p:nvPr/>
        </p:nvSpPr>
        <p:spPr>
          <a:xfrm>
            <a:off x="5220072" y="33893"/>
            <a:ext cx="418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Количественные результаты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70781B06-4A7A-9DFF-5DDF-BD4FD8397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2C6B268-BB67-2649-B36B-833BDB613CB1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5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2C46B17-58E1-3FF8-B0C5-BD88A957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BC8F6099-B50E-BD9C-B1D3-C4610067B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5903913"/>
            <a:ext cx="8207375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A1098CAB-DE52-21AE-2DA8-A2F7BC27A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903913"/>
            <a:ext cx="66960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64E9688-AD65-DD35-8889-A5F20FAE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5250"/>
            <a:ext cx="547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— основные итоги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93E3C-3E20-5D08-D3AA-68C3F202595F}"/>
              </a:ext>
            </a:extLst>
          </p:cNvPr>
          <p:cNvSpPr txBox="1"/>
          <p:nvPr/>
        </p:nvSpPr>
        <p:spPr>
          <a:xfrm>
            <a:off x="5220072" y="33893"/>
            <a:ext cx="418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Качественные результаты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D85B5-7A4A-C630-B5CD-2B697CCF1D88}"/>
              </a:ext>
            </a:extLst>
          </p:cNvPr>
          <p:cNvSpPr txBox="1"/>
          <p:nvPr/>
        </p:nvSpPr>
        <p:spPr>
          <a:xfrm>
            <a:off x="323528" y="80971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достижения целей проекта была проделана </a:t>
            </a:r>
            <a:r>
              <a:rPr lang="ru-RU" b="1" dirty="0">
                <a:solidFill>
                  <a:schemeClr val="tx1"/>
                </a:solidFill>
              </a:rPr>
              <a:t>следующая работа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Информирование несовершеннолетних через взаимодействие с социальными педагогами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Сформировано сообщество работодателей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Проведен образовательный курс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 «Работа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радость или мучение» для несовершеннолетних (5 занятий)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Проведены  Ярмарки вакансий (2)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Проведены информационные мероприятия «Встречи с людьми дела» (3)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 концу проекта мы увидели четкую </a:t>
            </a:r>
            <a:r>
              <a:rPr lang="ru-RU" b="1" dirty="0">
                <a:solidFill>
                  <a:schemeClr val="tx1"/>
                </a:solidFill>
              </a:rPr>
              <a:t>положительную заинтересованность подростков в трудоустройстве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К окончанию проекта стало поступать все больше предложений от организаций г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Тюмени с </a:t>
            </a:r>
            <a:r>
              <a:rPr lang="ru-RU" b="1" dirty="0">
                <a:solidFill>
                  <a:schemeClr val="tx1"/>
                </a:solidFill>
              </a:rPr>
              <a:t>предложением по трудоустройству подростков и по обучению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По итогу проекта мы стали </a:t>
            </a:r>
            <a:r>
              <a:rPr lang="ru-RU" b="1" dirty="0">
                <a:solidFill>
                  <a:schemeClr val="tx1"/>
                </a:solidFill>
              </a:rPr>
              <a:t>ассоциироваться</a:t>
            </a:r>
            <a:r>
              <a:rPr lang="ru-RU" dirty="0">
                <a:solidFill>
                  <a:schemeClr val="tx1"/>
                </a:solidFill>
              </a:rPr>
              <a:t> как НКО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специализирующаяся на трудоустройстве несовершеннолетних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44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5BA1722A-BB3F-B466-EA0B-F8B485B4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3B69868-2EC9-2A44-BB5B-658F146905C6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6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FE0B4DD-6935-63D4-7FA1-5068AE9D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07A0CAF-A1CE-BCF6-7EBD-367A3179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048" y="1303338"/>
            <a:ext cx="2533650" cy="28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          </a:t>
            </a: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БЮДЖЕТ ПРОЕКТА ЗАЯВЛЕННЫЙ</a:t>
            </a:r>
            <a:r>
              <a:rPr lang="en-US" altLang="ru-RU" sz="1400" b="1" dirty="0">
                <a:solidFill>
                  <a:srgbClr val="000000"/>
                </a:solidFill>
              </a:rPr>
              <a:t>:</a:t>
            </a: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1 499 650</a:t>
            </a:r>
            <a:r>
              <a:rPr lang="en-US" altLang="ru-RU" sz="1400" b="1" dirty="0">
                <a:solidFill>
                  <a:srgbClr val="000000"/>
                </a:solidFill>
              </a:rPr>
              <a:t>,</a:t>
            </a:r>
            <a:r>
              <a:rPr lang="ru-RU" altLang="ru-RU" sz="1400" b="1" dirty="0">
                <a:solidFill>
                  <a:srgbClr val="000000"/>
                </a:solidFill>
              </a:rPr>
              <a:t>00 рублей</a:t>
            </a: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БЮДЖЕТ ПРОЕКТА ФАКТИЧЕСКИЙ</a:t>
            </a:r>
            <a:r>
              <a:rPr lang="en-US" altLang="ru-RU" sz="1400" b="1" dirty="0">
                <a:solidFill>
                  <a:srgbClr val="000000"/>
                </a:solidFill>
              </a:rPr>
              <a:t>:</a:t>
            </a:r>
            <a:r>
              <a:rPr lang="ru-RU" altLang="ru-RU" sz="1400" b="1" dirty="0">
                <a:solidFill>
                  <a:srgbClr val="000000"/>
                </a:solidFill>
              </a:rPr>
              <a:t> 1 499 626</a:t>
            </a:r>
            <a:r>
              <a:rPr lang="en-US" altLang="ru-RU" sz="1400" b="1" dirty="0">
                <a:solidFill>
                  <a:srgbClr val="000000"/>
                </a:solidFill>
              </a:rPr>
              <a:t>,</a:t>
            </a:r>
            <a:r>
              <a:rPr lang="ru-RU" altLang="ru-RU" sz="1400" b="1" dirty="0">
                <a:solidFill>
                  <a:srgbClr val="000000"/>
                </a:solidFill>
              </a:rPr>
              <a:t>06 рублей</a:t>
            </a:r>
          </a:p>
          <a:p>
            <a:pPr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Остаток</a:t>
            </a:r>
            <a:r>
              <a:rPr lang="en-US" altLang="ru-RU" sz="1400" b="1" dirty="0">
                <a:solidFill>
                  <a:srgbClr val="000000"/>
                </a:solidFill>
              </a:rPr>
              <a:t>:</a:t>
            </a:r>
            <a:r>
              <a:rPr lang="ru-RU" altLang="ru-RU" sz="1400" b="1" dirty="0">
                <a:solidFill>
                  <a:srgbClr val="000000"/>
                </a:solidFill>
              </a:rPr>
              <a:t> 23</a:t>
            </a:r>
            <a:r>
              <a:rPr lang="en-US" altLang="ru-RU" sz="1400" b="1" dirty="0">
                <a:solidFill>
                  <a:srgbClr val="000000"/>
                </a:solidFill>
              </a:rPr>
              <a:t>,94 </a:t>
            </a:r>
            <a:r>
              <a:rPr lang="ru-RU" altLang="ru-RU" sz="1400" b="1" dirty="0">
                <a:solidFill>
                  <a:srgbClr val="000000"/>
                </a:solidFill>
              </a:rPr>
              <a:t>рублей</a:t>
            </a:r>
          </a:p>
          <a:p>
            <a:pPr algn="ctr"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1400" b="1" dirty="0">
              <a:solidFill>
                <a:srgbClr val="000000"/>
              </a:solidFill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040283B0-02DD-9E7A-2098-343A0A5D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3413"/>
            <a:ext cx="6604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:a16="http://schemas.microsoft.com/office/drawing/2014/main" id="{D32CEA01-EA0C-5912-FD45-03882D5C6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5903913"/>
            <a:ext cx="8207375" cy="1587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541B4A01-7B0C-2E54-BBA0-39ABB61A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903913"/>
            <a:ext cx="66960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AEEBC4D8-67B5-17ED-A1E3-078F1DF9C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4463"/>
            <a:ext cx="5472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— бюджет проекта</a:t>
            </a:r>
          </a:p>
        </p:txBody>
      </p:sp>
      <p:pic>
        <p:nvPicPr>
          <p:cNvPr id="52234" name="Picture 10">
            <a:extLst>
              <a:ext uri="{FF2B5EF4-FFF2-40B4-BE49-F238E27FC236}">
                <a16:creationId xmlns:a16="http://schemas.microsoft.com/office/drawing/2014/main" id="{467765B2-2E98-F8F2-F1C9-67E85B6E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665663"/>
            <a:ext cx="66040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5" name="Rectangle 11">
            <a:extLst>
              <a:ext uri="{FF2B5EF4-FFF2-40B4-BE49-F238E27FC236}">
                <a16:creationId xmlns:a16="http://schemas.microsoft.com/office/drawing/2014/main" id="{F36CE2FD-4669-4600-AB2E-B36AC234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553271"/>
            <a:ext cx="8207375" cy="14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          </a:t>
            </a:r>
          </a:p>
          <a:p>
            <a:pPr>
              <a:buClrTx/>
              <a:buFontTx/>
              <a:buNone/>
            </a:pPr>
            <a:r>
              <a:rPr lang="en" altLang="ru-RU" sz="1400" b="1" i="1" dirty="0">
                <a:solidFill>
                  <a:srgbClr val="808080"/>
                </a:solidFill>
                <a:hlinkClick r:id="rId4"/>
              </a:rPr>
              <a:t>https://www.youtube.com/watch?v=D82f6gNZL4E&amp;t=1s</a:t>
            </a:r>
            <a:endParaRPr lang="en" altLang="ru-RU" sz="1400" b="1" i="1" dirty="0">
              <a:solidFill>
                <a:srgbClr val="808080"/>
              </a:solidFill>
            </a:endParaRPr>
          </a:p>
          <a:p>
            <a:pPr>
              <a:buClrTx/>
              <a:buFontTx/>
              <a:buNone/>
            </a:pPr>
            <a:r>
              <a:rPr lang="en" altLang="ru-RU" sz="1400" b="1" i="1" dirty="0">
                <a:solidFill>
                  <a:srgbClr val="808080"/>
                </a:solidFill>
                <a:hlinkClick r:id="rId5"/>
              </a:rPr>
              <a:t>http://www.nastavnik72.ru/tpost/dtvs96cp61-yarmarka-vakansii-dlya-podrostkov-i-molo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600" b="1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https://www.youtube.com/watch?time_continue=1&amp;v=K0aVXl9-Rfc&amp;feature=emb_title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endParaRPr lang="en" altLang="ru-RU" sz="1400" b="1" i="1" dirty="0">
              <a:solidFill>
                <a:srgbClr val="808080"/>
              </a:solidFill>
            </a:endParaRPr>
          </a:p>
          <a:p>
            <a:pPr>
              <a:buClrTx/>
              <a:buFontTx/>
              <a:buNone/>
            </a:pPr>
            <a:r>
              <a:rPr lang="ru-RU" altLang="ru-RU" sz="1400" b="1" i="1" dirty="0">
                <a:solidFill>
                  <a:srgbClr val="808080"/>
                </a:solidFill>
              </a:rPr>
              <a:t>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FC8117DA-103D-5699-D2A4-7D94E8DBA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21" y="735014"/>
            <a:ext cx="2947986" cy="39306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AF3DB885-F68F-EEAF-1386-7E90821C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64928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A26E667-32AA-CA4C-A7AD-0084EE6822F9}" type="slidenum">
              <a:rPr lang="ru-RU" altLang="ru-RU" sz="1400">
                <a:solidFill>
                  <a:srgbClr val="6A9BC8"/>
                </a:solidFill>
              </a:rPr>
              <a:pPr algn="r">
                <a:buClrTx/>
                <a:buFontTx/>
                <a:buNone/>
              </a:pPr>
              <a:t>7</a:t>
            </a:fld>
            <a:endParaRPr lang="ru-RU" altLang="ru-RU" sz="1400">
              <a:solidFill>
                <a:srgbClr val="6A9BC8"/>
              </a:solidFill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8770B98-37B8-A64E-4328-932D00A4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79375"/>
            <a:ext cx="7559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95553D0-9D31-21B0-8637-BB281676C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728512"/>
            <a:ext cx="8352927" cy="41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</a:rPr>
              <a:t>Ссылки на публикации и материалы проекта </a:t>
            </a: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tmn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aif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ru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society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persona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tyumeni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prezentovali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proekt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nastavnichestvo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/310559.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#.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YUGS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JP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ZsY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vk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-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ru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articles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/40241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ru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/312601.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html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#.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YW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IKKjg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vk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ru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articles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/40931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tmn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aif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ru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society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details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tyumenskie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kompanii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proveli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yarmarku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vakansiy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dlya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podrostkov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www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shkolotos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info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post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/%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BC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7%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4%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1%87%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1%81%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1%81%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8%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2-%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BC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1%87%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1%83-%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4%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5%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5%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9-%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BE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8%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1%81%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1%81%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1%82%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1%88%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8%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9-%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4%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1%83%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D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0%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https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://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tmn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aif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.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ru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society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details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/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tyumency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podveli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itogi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proekta</a:t>
            </a:r>
            <a:r>
              <a:rPr lang="ru-RU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_</a:t>
            </a: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nastavnichestvo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Tx/>
              <a:buFontTx/>
              <a:buNone/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36847884-39C6-6023-5747-AD44A1DF9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5832475"/>
            <a:ext cx="8207375" cy="1588"/>
          </a:xfrm>
          <a:prstGeom prst="line">
            <a:avLst/>
          </a:prstGeom>
          <a:noFill/>
          <a:ln w="25560" cap="sq">
            <a:solidFill>
              <a:srgbClr val="94B6D2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7F3C499A-62B2-9520-103A-C7641AD5C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5981700"/>
            <a:ext cx="6696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87000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>
                <a:solidFill>
                  <a:srgbClr val="2A6099"/>
                </a:solidFill>
                <a:cs typeface="Arial" panose="020B0604020202020204" pitchFamily="34" charset="0"/>
              </a:rPr>
              <a:t>Грант Губернатора Тюменской области 2021 года с софинансированием Фонда Президентских грантов  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7A558908-92FB-2C5D-E414-B12702A3A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95250"/>
            <a:ext cx="532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291763" algn="l"/>
                <a:tab pos="10744200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600" b="1">
                <a:solidFill>
                  <a:srgbClr val="2A6099"/>
                </a:solidFill>
              </a:rPr>
              <a:t>Оценка результатов проектов — ссылки на материалы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41852</TotalTime>
  <Words>860</Words>
  <Application>Microsoft Macintosh PowerPoint</Application>
  <PresentationFormat>Экран (4:3)</PresentationFormat>
  <Paragraphs>109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44</vt:i4>
      </vt:variant>
      <vt:variant>
        <vt:lpstr>Заголовки слайдов</vt:lpstr>
      </vt:variant>
      <vt:variant>
        <vt:i4>7</vt:i4>
      </vt:variant>
    </vt:vector>
  </HeadingPairs>
  <TitlesOfParts>
    <vt:vector size="56" baseType="lpstr">
      <vt:lpstr>Arial</vt:lpstr>
      <vt:lpstr>Calibri</vt:lpstr>
      <vt:lpstr>Calibri Light</vt:lpstr>
      <vt:lpstr>Coronet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Chikishevaev</dc:creator>
  <cp:lastModifiedBy>Yulia Fatkhullina</cp:lastModifiedBy>
  <cp:revision>4873</cp:revision>
  <cp:lastPrinted>2021-04-15T12:40:06Z</cp:lastPrinted>
  <dcterms:created xsi:type="dcterms:W3CDTF">2008-04-03T08:52:34Z</dcterms:created>
  <dcterms:modified xsi:type="dcterms:W3CDTF">2023-01-12T13:16:47Z</dcterms:modified>
</cp:coreProperties>
</file>