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  <p:sldMasterId id="2147483669" r:id="rId20"/>
    <p:sldMasterId id="2147483670" r:id="rId21"/>
    <p:sldMasterId id="2147483671" r:id="rId22"/>
    <p:sldMasterId id="2147483672" r:id="rId23"/>
    <p:sldMasterId id="2147483673" r:id="rId24"/>
    <p:sldMasterId id="2147483674" r:id="rId25"/>
    <p:sldMasterId id="2147483675" r:id="rId26"/>
    <p:sldMasterId id="2147483676" r:id="rId27"/>
    <p:sldMasterId id="2147483677" r:id="rId28"/>
    <p:sldMasterId id="2147483678" r:id="rId29"/>
    <p:sldMasterId id="2147483679" r:id="rId30"/>
    <p:sldMasterId id="2147483680" r:id="rId31"/>
    <p:sldMasterId id="2147483681" r:id="rId32"/>
    <p:sldMasterId id="2147483682" r:id="rId33"/>
    <p:sldMasterId id="2147483683" r:id="rId34"/>
    <p:sldMasterId id="2147483684" r:id="rId35"/>
    <p:sldMasterId id="2147483685" r:id="rId36"/>
    <p:sldMasterId id="2147483686" r:id="rId37"/>
    <p:sldMasterId id="2147483687" r:id="rId38"/>
    <p:sldMasterId id="2147483688" r:id="rId39"/>
    <p:sldMasterId id="2147483689" r:id="rId40"/>
    <p:sldMasterId id="2147483690" r:id="rId41"/>
    <p:sldMasterId id="2147483691" r:id="rId42"/>
    <p:sldMasterId id="2147483692" r:id="rId43"/>
  </p:sldMasterIdLst>
  <p:notesMasterIdLst>
    <p:notesMasterId r:id="rId49"/>
  </p:notesMasterIdLst>
  <p:sldIdLst>
    <p:sldId id="257" r:id="rId44"/>
    <p:sldId id="258" r:id="rId45"/>
    <p:sldId id="259" r:id="rId46"/>
    <p:sldId id="265" r:id="rId47"/>
    <p:sldId id="264" r:id="rId48"/>
  </p:sldIdLst>
  <p:sldSz cx="9144000" cy="6858000" type="screen4x3"/>
  <p:notesSz cx="6796088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099"/>
    <a:srgbClr val="B0C4D9"/>
    <a:srgbClr val="A79379"/>
    <a:srgbClr val="22A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rgbClr val="FF0000"/>
                </a:solidFill>
              </a:rPr>
              <a:t>Заявленный</a:t>
            </a:r>
            <a:endParaRPr lang="en-US" sz="11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5023087712476391"/>
          <c:y val="0.2111746297792809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186270969892231E-2"/>
          <c:y val="0.29098395183666503"/>
          <c:w val="0.59711282079768901"/>
          <c:h val="0.47663277895836031"/>
        </c:manualLayout>
      </c:layout>
      <c:doughnutChart>
        <c:varyColors val="1"/>
        <c:ser>
          <c:idx val="0"/>
          <c:order val="0"/>
          <c:tx>
            <c:strRef>
              <c:f>Лист1!$B$3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98A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469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9683264359515608E-2"/>
                  <c:y val="8.7989429074700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sng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88256860348845"/>
                      <c:h val="0.107417495014394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138484612820791E-2"/>
                  <c:y val="-8.4469851911712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sng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1026552605265"/>
                      <c:h val="0.107417495014394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Лист1!$A$4:$A$5</c:f>
              <c:strCache>
                <c:ptCount val="2"/>
                <c:pt idx="0">
                  <c:v>Запрашиваемый размер гранта </c:v>
                </c:pt>
                <c:pt idx="1">
                  <c:v>Заявленное Софинансирование </c:v>
                </c:pt>
              </c:strCache>
            </c:strRef>
          </c:cat>
          <c:val>
            <c:numRef>
              <c:f>Лист1!$B$4:$B$5</c:f>
              <c:numCache>
                <c:formatCode>#,##0.00</c:formatCode>
                <c:ptCount val="2"/>
                <c:pt idx="0">
                  <c:v>484800</c:v>
                </c:pt>
                <c:pt idx="1">
                  <c:v>199880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8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61312485747198E-2"/>
          <c:y val="0.77750164618183959"/>
          <c:w val="0.97483868751425284"/>
          <c:h val="0.22249824575405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accent2"/>
                </a:solidFill>
              </a:rPr>
              <a:t>Фактический</a:t>
            </a:r>
            <a:endParaRPr lang="en-US" sz="1100" b="1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12818471558715699"/>
          <c:y val="0.2393312470831850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034618897538226E-2"/>
          <c:y val="0.3089784136295764"/>
          <c:w val="0.56032883648166765"/>
          <c:h val="0.46176131835046569"/>
        </c:manualLayout>
      </c:layout>
      <c:doughnutChart>
        <c:varyColors val="1"/>
        <c:ser>
          <c:idx val="0"/>
          <c:order val="0"/>
          <c:tx>
            <c:strRef>
              <c:f>Лист1!$B$3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0098A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469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2708657011147295E-2"/>
                  <c:y val="2.8156617303904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Лист1!$A$4:$A$5</c:f>
              <c:strCache>
                <c:ptCount val="2"/>
                <c:pt idx="0">
                  <c:v>Запрашиваемый размер гранта </c:v>
                </c:pt>
                <c:pt idx="1">
                  <c:v>Заявленное Софинансирование </c:v>
                </c:pt>
              </c:strCache>
            </c:strRef>
          </c:cat>
          <c:val>
            <c:numRef>
              <c:f>Лист1!$B$4:$B$5</c:f>
              <c:numCache>
                <c:formatCode>#,##0.00</c:formatCode>
                <c:ptCount val="2"/>
                <c:pt idx="0">
                  <c:v>484667.43</c:v>
                </c:pt>
                <c:pt idx="1">
                  <c:v>199880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2"/>
        <c:holeSize val="8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61312485747198E-2"/>
          <c:y val="0.77750164618183959"/>
          <c:w val="0.97483868751425284"/>
          <c:h val="0.22249824575405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8" name="AutoShape 7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9" name="AutoShape 8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0" name="AutoShape 9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1" name="AutoShape 10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3" name="AutoShape 12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4" name="AutoShape 13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5" name="AutoShape 14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6" name="AutoShape 15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7" name="AutoShape 16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8" name="AutoShape 17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99" name="AutoShape 18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0" name="AutoShape 19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1" name="AutoShape 20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2" name="AutoShape 21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3" name="AutoShape 22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4" name="AutoShape 23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5" name="AutoShape 24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6" name="AutoShape 25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7" name="AutoShape 26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8" name="AutoShape 27"/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09" name="Text Box 28"/>
          <p:cNvSpPr txBox="1">
            <a:spLocks noChangeArrowheads="1"/>
          </p:cNvSpPr>
          <p:nvPr/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10" name="Text Box 29"/>
          <p:cNvSpPr txBox="1">
            <a:spLocks noChangeArrowheads="1"/>
          </p:cNvSpPr>
          <p:nvPr/>
        </p:nvSpPr>
        <p:spPr bwMode="auto">
          <a:xfrm>
            <a:off x="3852863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111" name="Rectangle 30"/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2950"/>
            <a:ext cx="4921250" cy="3681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7135" name="Rectangle 31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8050"/>
            <a:ext cx="539273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6113" name="Text Box 32"/>
          <p:cNvSpPr txBox="1">
            <a:spLocks noChangeArrowheads="1"/>
          </p:cNvSpPr>
          <p:nvPr/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7137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428163"/>
            <a:ext cx="290036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74625"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F2A78038-EAC9-4310-BFD5-B981E3EB5B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72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fld id="{EC5A3547-7E18-463B-AC70-006255FCE2AC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AC0038-36F4-4AA1-B496-401B9BA447EA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18050"/>
            <a:ext cx="5435600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fld id="{1E406C75-A572-4004-B741-CFD0E72694B2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51B024-B174-4684-839B-247F38E92A91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18050"/>
            <a:ext cx="5435600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fld id="{6ADF737D-B0C1-4AE8-8298-8D9046AD99DC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</a:pPr>
              <a:t>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A7FCE1-9CF9-4DCC-9BB6-4512DC03B9AB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18050"/>
            <a:ext cx="5435600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4625"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D4DAFCD-1BDB-44A3-96D8-90D54AC997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4625"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242778-D9A1-48EC-9F66-0D69849498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604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1038" y="4718050"/>
            <a:ext cx="5435600" cy="4465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2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ClrTx/>
              <a:buFontTx/>
              <a:buNone/>
            </a:pPr>
            <a:fld id="{6DABC01D-1E3F-427F-AC84-9106A533CC4D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4625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E1AECC-F93F-4884-8DA6-EAD3D9B98B00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  <a:cs typeface="Segoe UI" pitchFamily="32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2950"/>
            <a:ext cx="4964113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/>
          <p:cNvSpPr>
            <a:spLocks noChangeArrowheads="1"/>
          </p:cNvSpPr>
          <p:nvPr>
            <p:ph type="body" idx="1"/>
          </p:nvPr>
        </p:nvSpPr>
        <p:spPr>
          <a:xfrm>
            <a:off x="681038" y="4718050"/>
            <a:ext cx="5435600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B6FB-04B7-45D3-BE4E-CE0F2A9A32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3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3F04B-5350-4C47-B931-3C745ED02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354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B0B7-DEA1-40D1-B8AC-ED5B2976E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1239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F9BE0-4FAC-478E-BEFB-A1375576B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412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7945A-53A2-4BCE-867E-056FD0385A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025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07D6E-F242-4FB9-A8A8-07437BC6C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358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C9E65-286C-4F48-A84A-E42DEF84C4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362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A9132-5971-48AE-B7F5-C54BBCA93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1395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6A15B-BDFF-4584-9A63-870842AF69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2089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5DB4E-CF0C-4814-B0B2-C60197947E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9116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C544A-2DA5-4552-9702-67DB9E699E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197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7B7FD-5D7F-4DEC-8B14-40B67408B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7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8298C-A036-4212-8A08-ABEA2F608B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5560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0F461-9453-4CA6-971E-C69B8EF79E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855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98FBF-65A4-4B81-BBF2-E24802257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7004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34A49-ED66-4082-A9C3-9803645DB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7004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3A4C1-128B-4F03-994A-4E6B719D5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385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8C669-628B-45B6-91B5-AE9A44A6C8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41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D452C-707E-46E3-B07D-1A67FAC62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7345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A66E3-351A-4E8A-BE7C-0D6BA05A3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587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BF504-4AF4-4A39-A09F-6F1ACAEFAE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1829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DE959-2F16-4368-B5BA-24DBB0EFC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506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32354-4E66-4CC4-864F-7032953BEF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7D7F-24BA-4303-BE15-AAFED84A3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752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F86A9-41F0-449A-961A-AE080744E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7845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39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3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6C528-C1FF-4005-8C58-6085D091A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0389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D724E-3F18-44F8-8F8A-297C54CED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715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9A6E3-1E14-4AF3-A31D-C8F3FDD719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585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A9EEB-E4C1-4FE4-86D7-CC48C49FA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4003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5A155-BA73-4ED1-B072-A7CC706C8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5939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F555-A92E-4BFC-9221-46D9837A6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0359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F2EA9-E00A-469E-8FE3-1866E3DC5F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137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01025-A2B0-491E-8ED1-ECFA38B3F4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1060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13724-3BD9-46DB-B104-C236D26AB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52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D7EFA-9DFA-4C48-BAF6-D7129E158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770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17BDB-C6C7-4A6E-9304-8E0AD850A7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418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D1560-FE55-42C7-8F3D-5CF5A5198E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2602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39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3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112BC-1570-4D33-BE08-D0D7AA4AD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6666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1A49F-8A9B-497F-AA4B-7E12D3670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5283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F43BA-81BF-40EC-88DE-B844E506F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2861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46792-969D-4843-BB5D-D7676EEC4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978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3CB97-200E-4BC2-8C02-61507E5F9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082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6FCEF-76CE-4AAB-A5D4-4D342954A7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4934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4DE2B-9B28-4DF6-86A8-82A5044FF3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1153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1599E-C9A2-4274-92CF-361797E974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07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B055-92CD-46B9-AD01-05F8F66EA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5437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96B27-FC58-4497-BDFD-335FDFED1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9696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C992A-B412-4685-B7C4-7E1E5A70D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95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DFC4-5A02-43EA-A1A5-6E0861171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3950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E4E80-B38A-4312-9547-3236B202D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7456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178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498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28493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979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733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33A0F-E66D-4C6B-A1E7-75562C2CE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1375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127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2165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40887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07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630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0EF5E-123C-4507-8AC4-C269943D9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9054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E83A9-A7FC-4244-B886-3FCC4E6B7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1571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FFFDF-F45D-4499-9E42-8952CDA4B8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3174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61848-9BAA-4251-ABD9-8272DE93F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198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BA987-2DDD-4ECD-B6DB-C42A94A75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49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0FE11-C3EC-491E-A2BC-F0CADAC6C1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8213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73EEB-28DC-49F7-939C-0E1E3B280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442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12BF0-9D27-4857-8C37-B61DDC701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2218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62D11-A553-4B0C-A4C2-4865CF7D3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2396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A2483-9540-415F-A597-6D4CF68394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6521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28D94-389C-4BAD-9564-D58C21418A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8546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33FFD-5197-4A01-8B53-7E1723386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7464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3D1BA-A2C9-4377-981C-15AE4D541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5688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82C78-9B73-452A-AF74-E4284668C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1080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5B72F-055B-462D-A043-47F723E48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7643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DDFA4-7AE8-4D7E-9344-93EF8E9E9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90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BCC8-65EA-4CE5-BB69-7AB8DEB55F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0500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79656-AE18-4665-8B52-3F756B9E8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8761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2BDAB-6B7E-43EC-9961-B3528C649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4005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AA2D7-7CF4-4AAF-B909-B842FA99E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8633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6BBC1-9DBC-4686-96CF-50159E04B1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92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80E7B-ED3E-495B-872F-9115331F33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4210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766E-C7D7-4308-8B4E-32447A949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9185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EDE05-2B2C-4DCB-8DF1-BF706AC79E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5464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1DE8D-1560-4DC0-AD2A-0F6C7E8B1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2812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703B8-9426-45FB-890F-3F714A261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93966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EEDEF-F750-42EB-BA5F-A4B9C12749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54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3190-1FB2-4BB9-A3C5-5627B1182A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4723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951CE-3FA1-46A2-8C51-C054EFCDE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2803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554A7-F748-4803-A1E9-5F1C78C400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068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11556-1C83-49FA-AC01-08222A2F8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9258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CA85-C233-4F0C-BD12-D1C1265C2E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93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3EDB-6354-4A27-96CE-F4E0ECFFC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0710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F0BBE-EC8F-490D-81C3-A422649AC5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3675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3915F-FE82-4340-912B-FD77872ABC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2774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10E23-E53B-45AE-BD1B-109D92900F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9142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167A-13E5-40E7-84AC-FF20D9200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2358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5014E-0737-45CD-A12E-9A7CB8B22E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12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FA111-ABE1-45FD-B714-9781CB31A7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5803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D0851-22D2-4BBF-BBD7-9A617CC7F7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180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8327F-541E-4B68-95E0-27F473274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8870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A0FAB-007A-41C8-B239-EF4688607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9690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9725A-9E1F-4DD3-BD23-18E274CDC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5814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CF14-06F2-4251-990E-E2670D824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9063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342C8-E6A3-4CFA-A547-F2F9BD4ED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7209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1085-5580-45F3-B7BC-39D9A9876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4915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52F50-E105-4342-A06E-FC4A23D09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1869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FA2D7-F58E-4F88-BFC8-8388F5AB3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8034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FD789-BEBC-4687-9B12-0CFAB88E2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18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D522E-2AE0-454E-AF1E-F1F69E5DD9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820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F1AC1-5219-49D7-9B30-5D293FE76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6435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55003-B0B9-490E-8071-4A3F4F09F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00644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80690-1838-4DB2-A6CB-2B0A97D74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4635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978BE-7134-4458-81DC-8E5A5C0B8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4458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47DF0-E15F-4264-8EDF-3632125BB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7866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10A3D-D1E1-4B7F-B65F-B724BAC05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4291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AE4E6-8E69-46CE-93C2-973387298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22966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AEB18-7D9C-4DC5-BF5A-CABB61014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74569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4428C-91B3-4B0B-B267-36E08E79D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30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B8E4-02D5-4959-860D-48A0FB316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7130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6C197-EAB2-4973-BA74-BE3AF2550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388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3A100-B245-44D9-AFB3-C9AAD50A8B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8211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E13BA-1539-4483-8CB7-613BF424A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78226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411AF-21B8-4FE7-A9B2-6D155E11A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2242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59E5F-AC3E-41C9-89DB-899F7CFF4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1243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1F85F-DBF7-4889-B75B-E5C7A8863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65463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1BA7A-5066-441C-97FB-B48BB6C22F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028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9CB8B-0B90-4E66-BE12-96DA722DF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8437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B5455-4C1A-4D59-92F6-8E18B2388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4232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ED05-D62D-4414-93CD-CF310F14E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1735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1FC5-7B63-421F-80EC-A4D7C961C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4340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4C9CF-F4D4-4EBC-A6F2-5FA93D11C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72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73050"/>
            <a:ext cx="2051050" cy="6203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0750" cy="6203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E21C4-6121-44CD-B566-373B3434C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7652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6354E-8356-4478-90A0-80E7AA446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6284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68B85-8732-4F06-A096-93BD385CAA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2758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BDAFA-6E88-43B3-A5D3-19627025BB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54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86AF2-D6F1-4A48-8E34-EDC70123C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3849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E6154-98D9-41B5-9508-681E44D0D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0688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CC62A-4ACD-4799-930C-4E5F30B564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2110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33E3A-2C9E-43E8-868F-C1CB895269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9998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97ED5-9C54-46C0-9DA1-D87F0DFA2D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3150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D28AD-092A-43D3-8317-9172CEAF56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8665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6E79-456A-4421-900D-614679A333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791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8D4E0-A5BC-4E7F-A6CC-6B82FD253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88054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2A12-1BC9-44DB-B52A-059084F5F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76534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E502B-7A97-4A6B-A2FC-862BBB139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9535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64938-5142-433B-8A38-1BA66C8B12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8850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A8610-A2B7-4DD7-A7DD-09A12CB6F5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12206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9A289-5C43-4388-81C6-626C2E9AEC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8513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4D48A-6A52-434E-8054-9C7EB9E2C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2753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8A070-01F8-43C3-A4AD-45740266EF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5684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0B259-D486-4FC1-BEC1-9A2E428EA0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0432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4535A-AC87-477D-9642-3111895F76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41802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D20CD-DCCA-4DF2-8E07-CAE4B5DB75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653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D5336-F8C6-4DA4-9B49-1300DB2446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9372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5907D-EE06-4E39-9E61-B05BFB002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5037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C06FE-AC54-482B-A8F2-86A2C9F5B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6348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D9F10-3BFD-46CF-A179-0114EA7BE8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8560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7EABF-EA3F-43F7-A4F3-F830B91C0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7531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08EB3-BE60-4683-AB80-92C2CA6BB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92635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C386F-F57B-40C8-97E6-F150D28BD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36537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9CAE1-2DF5-4BEF-BAA7-371481BCC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67838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BDC9-C8A0-4A8B-88F6-1FDCBDE5FA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25807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7DA99-4BFE-4064-B4ED-DF78E846C6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3877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E6CB-9D23-49CA-B2F0-5D5F17F5F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7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7B6E8-913F-4938-A345-47DFBCA00D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3866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595ED-4CB1-424E-BCCD-90F486622A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60107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925E7-C309-40F7-9B49-8611F6E0D5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4053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602E3-9D6E-4E2E-91D8-ACDC76207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080001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20DFC-D7FE-4887-B41A-17A2568AE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0986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B6531-141E-48E2-BBCB-14A12385F5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616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20374-DC2B-4D1C-A9E0-ABA6D4E59C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3894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6917-23D0-44EE-B959-72DA713BE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33386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955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721EF-2B51-462C-85AF-3B9FF0E41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1651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F595F-6618-461B-8D4B-54561CC6D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3033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7B422-0B4C-423B-9CA8-5F7693FB57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73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5E43F-403C-4E27-80F9-CB3BDFC96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62244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1ECB1-2C6F-47B4-AC4A-EA09F63EF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16663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220D7-875F-4776-9CBA-00BBBB7D1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2716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F1D6D-8B5C-478E-99C6-6993B17295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79499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81333-5F59-4D8B-9037-E0C1749BD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62299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553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DF4DC-4AC8-4374-8122-04E8832F4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32425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3842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815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530434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17963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603375"/>
            <a:ext cx="401955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2031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99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ABE69-A575-4F92-B8E5-1050CF9B5A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909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704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6621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78252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93704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150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273050"/>
            <a:ext cx="2046288" cy="5267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1225" cy="5267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699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DC1E3-F7AD-4DA6-A085-F7E494300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31812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D6B80-A48E-4A32-86B8-240FF1295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06999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4BC25-AC88-49AD-9DFF-24017656C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6282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5E3AF-A1AF-457B-A980-B68D9A4C8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233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5DFBB-BAFB-4EC2-A29A-A88DF5A65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0265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FC8EA-1E86-4CD9-8196-08A7D46F8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1441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2EF53-7596-4C00-B454-7B7995DB23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1397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7110E-BF69-4165-912D-5F225712C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51471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28525-E9DA-4F7E-8050-037409315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32730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7B1BD-62FD-4F8E-9EF7-AC6599F67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149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9047B-0D69-4BC9-9152-4345B0761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94309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7875" cy="6203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6203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1262F-0753-4ACC-AF1E-E7C0B8DDB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032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CF02B-2152-4116-BC82-A740DC8034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8450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BBC13-08D9-43E5-A071-38BD4AB06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93320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1BBCB-DB04-4520-A0FD-337B7E6D8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059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74BDF-08FC-47C9-97FB-95538DEE7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62533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8438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8038" y="1271588"/>
            <a:ext cx="4008437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CEBC2-3123-460B-B30D-27B28AC22E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74780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1C8B7-E446-4070-BAA0-31B6BAD27F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7218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EF8D6-781E-4DA4-84B7-5985A0377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93387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6698E-79A4-40BB-A057-825CE454A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4506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C076F-C2AA-41A6-AF92-29D6C02110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322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CC1B3-D91C-472C-9E21-4B754BF7C8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66764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385D1-F098-4138-A24A-E4211FB36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56652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4950" y="273050"/>
            <a:ext cx="2041525" cy="61864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5350" cy="61864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B7E94-4677-42DE-AD29-D6499C4C8F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49735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C1FFC-6FD4-4AED-845A-041A95053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6311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3AF46-B02B-482A-B1A8-B3D032E37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6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7E063-2497-4CB5-92C1-B6B9E3B295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13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4EA0D-1732-4280-8461-D5262CB0B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9300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64886-3F7C-4D00-A8E0-EECE975221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5229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1613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1213" y="1271588"/>
            <a:ext cx="4011612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82C75-45B3-4FDA-A15B-0C7DE67D8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08996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EC9B8-19F2-47A4-A198-870EECCAE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61183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03C18-5723-4C5F-9A1E-4ED534FA37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177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2F30A-D2BA-4C8A-9361-63101099D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37303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CD5A8-30C7-4BBA-BD84-69C92828E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69967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CEC07-2856-4626-9F22-32ED98B87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96975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7D632-A639-4925-A882-9C439FCA6C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55589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273050"/>
            <a:ext cx="2044700" cy="6192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6463" cy="6192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8FF0A-2265-403A-BA5B-A66165CC0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13976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DE7CE-52DE-4FDE-9293-A85ECB536B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DD4D7-9680-4A36-88F7-544FD1A5A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34287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5555E-0FC0-4A08-AC6E-CE8BCA619E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72553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AF575-D618-49AF-849D-779F4C3919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93101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2863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913" y="1825625"/>
            <a:ext cx="385445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80C51-3D7B-4806-8AAF-3692DE3FF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29816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A780-0571-4028-8065-76D6BE046B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23546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15A81-AC21-478A-A146-7575DCDA9F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3319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1022-B509-4AB3-92EB-05CFA47AA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8341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CE960-42AD-44FD-A1B3-C9C6F47AE7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67356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27E78-CDFA-4C76-9779-E88B3706E5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962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3FF38-AF9B-4123-8BDB-97A194582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90584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65125"/>
            <a:ext cx="1963738" cy="5784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43575" cy="5784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D937E-015A-431D-9633-56727077A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864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00C91-D53B-42C5-BB7C-D031053A06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67366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1066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6953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839848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202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18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7256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2214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96493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090430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1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52C18-3D5D-4EF5-93A2-F47AF5520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36688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600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6D5E5-4937-40D3-B7C4-74B17F1D3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97164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9E204-4445-44B0-8FBB-C8C039986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8925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A97F3-605A-4114-8A82-629786A451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50666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2725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325" y="1271588"/>
            <a:ext cx="4022725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3E62C-790E-4152-805E-5D69128F82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3035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5CECE-A115-43E7-8EAF-A088C3DD38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4295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ECB85-6E8F-4C5D-AA20-969EB0A305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021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F23A1-0AFD-4D1C-A821-1BA621E201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90543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04D15-5776-453B-BAAC-1F51BFF6ED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86666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C3988-0316-4280-918C-084AB155DD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80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4943B-0C49-4D55-8919-456259B0D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04789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1D98D-39C2-43C0-9045-8FEBC9A45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07279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9462" cy="6215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6215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DDA5-57AB-42AD-9D45-75F2F0E0CD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11348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07958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054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618235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1405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724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2869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642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2147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51F91-42F6-42A7-953E-6E288109C4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93049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288932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9179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5292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5292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3786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E827C-6580-47EA-AE33-80E0D66EB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6878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E53B9-32B0-4D75-A108-0730B8A5E1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58045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41FA4-0E06-4A3E-A870-5F88AABEB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83522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9075" cy="523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271588"/>
            <a:ext cx="4030663" cy="523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D129C-1BD8-48ED-A127-DDD666501D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87480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A758B-5FCC-43B1-A811-C344DBDA10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17591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81C05-F662-48D2-90C1-EF30A376A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9773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2BBB6-E205-4241-AD44-33641E0E2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3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E1928-B2AD-4520-B67B-B68B2E92F1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23000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FA61A-62BD-4BF9-89F3-3405FCFFF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97315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B7163-F994-4510-9002-6964829507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26247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AF27F-FF55-49B7-BD48-AC4FEFEFF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0110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6229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6229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794D7-FEEB-47C7-AC0C-E44F7291AF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00677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FD3-D0AE-47B1-94AB-AA1C27538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7230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963A1-BACE-4780-91F9-603241E4B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31953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75E3-3C19-48AE-BDA5-7CCFD7EDE8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39661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1613" cy="519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1213" y="1271588"/>
            <a:ext cx="4013200" cy="519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81328-84DA-4B69-B144-7C918C7B5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72494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CDA81-1939-4A0D-8AC1-26B3632913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26409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4F44A-C402-4253-AA21-3D8762D8A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915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0B0DE-8832-4A17-B5E1-065FA11DA2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09052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6B082-7AE2-49F9-B582-F3FF658E3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57495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EFC7-0659-4475-8795-986A3A074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58122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47CE6-2058-41AE-AD58-16110CACB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96408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72CE6-8537-4937-827C-233673CD1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16866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2637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AB7B7-228B-4F52-B974-CB922FC52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46222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7EF89-69D2-45D6-A4CB-F164EB503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21370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B4BB-3188-4410-847A-8D179D5438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609737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481A1-1164-41D4-BE29-B8880C912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12198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7625" cy="4333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825625"/>
            <a:ext cx="3859213" cy="4333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0392F-C83B-42C8-A3C5-6D5ABE7E0B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64644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CFF82-B52E-470E-8362-F4C98EF58D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50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2E9CC-BB86-482A-80C3-2B0E76E866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83465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178D4-865B-4754-BC43-A78EAA3946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0864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BDAB7-04A7-4819-A29E-1AD8B0E41F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62548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8F685-AD50-486B-90B2-8DC45D27BC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19485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703BE-204D-4E06-A315-144381D698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22353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78E81-E15D-44BC-9CA4-5767C4CE9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1516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0975" y="365125"/>
            <a:ext cx="1966913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49925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9AB4B-98D5-4C31-B7F3-A5F1D853E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0830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F820D-8D67-4E09-8E4F-54B5DA4F8A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0842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1CA79-15DB-48D9-B09E-DE7656A30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23335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3F642-37FD-4D36-BC0D-843D39A196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82537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9075" cy="523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271588"/>
            <a:ext cx="4030663" cy="523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FEB74-1184-49FA-B710-DB64FA80A8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114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05E33-88F2-4047-A98B-500C7F717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36096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FB87D-5F2A-4490-9DBE-D251AC971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47482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B77D3-4D97-42E2-BF83-75CB0F4B93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98107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E3212-1278-439C-A714-2DBB4E93C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74703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628D5-13AA-4FBB-91E1-A70D7851EE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76754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673E-E478-45D9-AC67-408F629EC4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19973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4F333-D31C-4A1A-B219-85C47599C4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45325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6700" y="273050"/>
            <a:ext cx="2052638" cy="6229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7100" cy="6229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056A-DC24-4D63-AF4E-4BAB2D9F77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29710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06575-475D-4BBC-911B-A1C9253FE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06754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7C48D-6D7E-4B89-A463-FA81292801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04083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AC44-6435-48D3-BE1E-35D4B6DDE9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5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F26A1-FE01-4F75-A5D6-328B108EDB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063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C4EA9-3CCF-41C8-9E92-3ABDE9C21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85653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6850" cy="518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6450" y="1271588"/>
            <a:ext cx="4008438" cy="518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DBF6F-EF07-4387-9C7A-48FE2BF6E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490752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EAC11-2116-4D64-8D4C-1363D2019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62375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DEE6D-AA97-4932-9DA8-26998428F8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711035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E1A43-2346-428B-BBFA-2CDBF53F7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582198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A4FD5-2A24-44B4-9A4E-C86B592DB3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07610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817BA-5F70-4F9B-9716-85A90999B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52488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C39B3-368F-444D-8261-CF53EAA03C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68137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9713" y="273050"/>
            <a:ext cx="2043112" cy="6184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0113" cy="6184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90841-2DA8-4F0C-8A4D-C39D330C09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29982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21D56-AAFE-47DD-BB31-21DEE568AB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98384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B4203-5733-45A9-A3BE-25F01787A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238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10CC-3407-4A39-91DE-41D44DFD2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720200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BC442-364A-4DC2-8F14-9A3CEB7F4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14767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0025" cy="519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9625" y="1271588"/>
            <a:ext cx="4010025" cy="519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69378-8E18-4586-9F25-11794DB3C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07700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9B85C-8DF5-454A-B6F5-5A771AF3E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0226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5109-99C5-4494-9F36-726DF360D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20833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C82C1-BC30-4912-928A-AFA7536B1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06040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3D260-5D57-40D9-9835-E505960FE8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89038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0B986-6AAE-4B71-8BBE-E7A258CFF0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38527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B55F2-0FC6-4B90-9585-761098572D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17395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2888" y="273050"/>
            <a:ext cx="2044700" cy="6189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3288" cy="6189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47E27-1E1B-4EE1-98FF-96B6CEBC27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80830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83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502C5-5AB5-43A6-9FDD-6C01219F4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6107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1399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9475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22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1509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472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106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86622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010247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5551453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136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2638" cy="52943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2943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60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0FE88-1865-44C7-9D4E-5DD914197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3630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7FAE8-8B89-4D58-A7CC-5EB18F35D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95191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75C8-9CA5-4461-B182-88E3D76E8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57496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F92C-CB78-4D59-A9D6-D0B7C0D55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04951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3989388" cy="515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98988" y="1271588"/>
            <a:ext cx="3990975" cy="515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BC168-7F0F-443B-9BAA-F13B5FC41D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52745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74F0-A52A-4ABD-816C-5238969FE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36345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69CFE-C5B7-48B3-9B91-1C1D471AB9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33386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D077D-4221-4A19-86AE-8FDE5CC040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808668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3EC38-ECF9-4BAF-9E2A-610450821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26599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791E1-425A-421F-BC3A-B726A06E69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19415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C6046-3BC1-4993-9753-4DCA9B767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997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2108D-3716-4DAB-992B-72D509B152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34000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1775" y="273050"/>
            <a:ext cx="2041525" cy="6149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2175" cy="6149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815A0-FDD6-42B9-8E3B-C2C8D2428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760194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0248F-6479-4AF6-BC33-C9DC85C49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2938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62BD-036C-4167-8831-6E93CEE991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70692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BD38A-ADF8-4A91-97CD-2BA4D86D86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74212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05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271588"/>
            <a:ext cx="40005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47292-2DA6-4512-A429-4AC85B6AF1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440987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6999-8CD4-4411-83D1-CF2ECB7DC3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56734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EA751-9567-4D41-981D-0F2F3D8DB6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22488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58608-849F-4A6E-803F-5FF64639A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3956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FC129-1A66-4702-92E9-D5886D8DB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396456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18ED5-5F6B-4E7B-A3B4-0C3FCAE0C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233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15D3-BAF7-455F-B2A6-99AB201D1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658847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3B468-FCB1-4E3F-A8D1-59E6675C0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15999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3050"/>
            <a:ext cx="2039938" cy="6170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69000" cy="6170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B4EE-E9C6-47C0-807E-8DA7095D4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7066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075AF-3D76-4426-B7D9-5BB3DC6842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28317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52D03-F42F-4FE1-AC0F-BE75D217C1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01827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AA9C3-FAD4-4FE4-A4D2-65A5D2C41B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45000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1613" cy="519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1213" y="1271588"/>
            <a:ext cx="4013200" cy="5195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527B3-D689-4A09-8A78-8FDE1F3EF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82759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6B448-7915-4E87-AFD7-02214D5D3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23639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C06BF-C10B-4B3E-B994-37C508CDD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28845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B6800-CABA-4C97-9DB3-3C3B5566A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09339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974FF-005B-4DB3-8FAD-B84F1B5C6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79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979A-69BA-465A-93BD-55F341198C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83745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BDB5C-DEF3-4ED7-908B-13693B0B79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313717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3C588-39E9-46D7-99BB-9BC0D3F49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58988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6063" y="273050"/>
            <a:ext cx="2046287" cy="6194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6463" cy="6194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2BE3A-6448-4701-9877-6F83EAFFFF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61440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B4DB4-E63F-4D14-8DE3-FE425CFA49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37231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D4E18-696B-41AB-A42A-D1EA1E1D64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59153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167B1-0FE8-4F9F-8608-3647D345B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2164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2088" cy="5176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271588"/>
            <a:ext cx="4003675" cy="5176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356C5-F867-43C5-9C02-8661B1A974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03459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B5D8B-A563-41EE-B6E3-DC6173429F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16378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B0A21-1D66-463F-9944-756C8EED4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16143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4D856-DFED-4E3A-A446-08A1890A1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248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0A086-ECB4-48B9-A8F7-F391DF2A4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20470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26AD6-CE38-4E13-A6CC-3A812CEBA3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5085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99438-8D75-4C47-80C6-F4A5DE66A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712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23463-F856-4FF1-BA6A-3D803440C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47534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1775" y="273050"/>
            <a:ext cx="2041525" cy="6175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2175" cy="6175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9A4AE-55E8-4FF1-B9AF-6FC60CF840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341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D3BE8-CDB4-439F-8387-2ACEB9A2D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951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28A21-67FA-4EA0-A93F-A7FDE3B76C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4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6F1CE-1F1B-4307-8359-34375D55B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433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3674D-5B2F-46FB-8660-0AC7A1936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5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AF844-E7B3-442D-A664-C203E18149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771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704F-DEFF-4F9E-AF5F-978203C99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045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9BD80-3A6C-4622-95FE-403379676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894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5EB16-9AF2-4015-81D4-0F9F6862E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673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A02EE-1D9E-4ECA-8A26-B18F78389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857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B39AE-706B-4AE9-BF7D-74744CA2B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972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D3003-70AB-4A2A-9DA8-53AA32F9C5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157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2A67B-0FDC-4F73-B958-E89CC257D2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252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F64D0-F149-4DD8-B8EF-FFB8046383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87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F491C-ECF4-4713-8A41-E0A8436ACA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9447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D937B-E8DC-4483-B997-AF0A8EB99D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7A39E-0F79-4F52-B743-56E443FF4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653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06D47-AB11-40E6-9D1E-64B8F43B3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69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67202-BCFD-4606-A9C7-957694607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424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09366-7F1F-4919-997D-7A303F0C4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873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0E595-2AA0-4887-BE78-85753387F5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948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6535B-BCF2-4289-84F4-012AB15001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164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2244-5613-4D00-9191-7DD93704C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699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25E2B-B445-4B87-9443-78112E8A9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112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DC04D-D1F6-4159-9C16-A0B9C2BB1F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7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BA2D8-2883-4521-8C73-718C5DF68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51898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D95CD-E2CA-4818-B392-8470A604D1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5236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8616-5BBD-47CF-899F-A621A6460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6663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1261E-B0D3-4EE9-A13F-83020DDA37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662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21700-F9CB-4D28-9AA7-C57CEA84BE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8190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4D7C0-7E48-40E3-B409-B19C3594A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694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5906A-D783-4488-A167-3DFF528241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681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19E49-0DFB-47B3-93C8-74230A6A2E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7014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96A49-8BA2-4C27-BEDA-E4D315953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9484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5E28A-F031-4115-B1A3-8ED2AEC04A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088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9D912-88A7-4373-97F4-BAE7E6D083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C2E41-BB47-4F2D-B370-5D684EC01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9804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C9882-FAA6-4E32-9BE6-0CF392860A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6734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6B38C-3FF3-473D-9D91-84E67FC0B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373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6B99-41F9-4F67-9A57-32FBFB745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300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3FA10-35BF-4E49-992D-7FB195415C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550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656DB-9099-4D07-BD3B-09931C047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268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ABC8C-2746-404E-AC99-18258A940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09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C5F4E-3669-4661-833E-7D1E931EF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166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700D7-6528-4C00-8599-165E8BCDDC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8348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6D5E4-A1E5-4E40-9037-4D46855683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263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05E28-9326-4167-BCBB-A5A95D9F5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69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6C649-3F59-4DA1-A72D-17B727DB05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0951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70E1A-8419-4FD3-A55D-7864B2F47C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7316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58D42-F932-43BA-AA85-3F4DC591F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863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0536D-5CC9-44D2-AB2D-FCA1CCF50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699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5FE7-64A9-47D0-B9C7-A0255A033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577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9F6A8-5B6B-4BCA-A439-7C207E467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247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9B5D4-BF40-4292-ABFC-0BA026C81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716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09213-2CA1-4F06-AEAE-8AD16423B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5097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A5862-79B9-4389-BE25-752EBDDAE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202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81628-573A-4078-AE49-95FDFBB55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669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023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02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F6046-171C-4CE0-831E-B5C8E396B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1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6350" y="0"/>
            <a:ext cx="9112250" cy="6816725"/>
            <a:chOff x="-4" y="0"/>
            <a:chExt cx="5740" cy="4294"/>
          </a:xfrm>
        </p:grpSpPr>
        <p:sp>
          <p:nvSpPr>
            <p:cNvPr id="1036" name="AutoShape 4"/>
            <p:cNvSpPr>
              <a:spLocks noChangeArrowheads="1"/>
            </p:cNvSpPr>
            <p:nvPr/>
          </p:nvSpPr>
          <p:spPr bwMode="auto">
            <a:xfrm>
              <a:off x="23" y="24"/>
              <a:ext cx="5688" cy="4247"/>
            </a:xfrm>
            <a:prstGeom prst="roundRect">
              <a:avLst>
                <a:gd name="adj" fmla="val 6227"/>
              </a:avLst>
            </a:prstGeom>
            <a:noFill/>
            <a:ln w="763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  <p:sp>
          <p:nvSpPr>
            <p:cNvPr id="1037" name="Freeform 5"/>
            <p:cNvSpPr>
              <a:spLocks noChangeArrowheads="1"/>
            </p:cNvSpPr>
            <p:nvPr/>
          </p:nvSpPr>
          <p:spPr bwMode="auto">
            <a:xfrm>
              <a:off x="-4" y="0"/>
              <a:ext cx="261" cy="255"/>
            </a:xfrm>
            <a:custGeom>
              <a:avLst/>
              <a:gdLst>
                <a:gd name="T0" fmla="*/ 2 w 288"/>
                <a:gd name="T1" fmla="*/ 222 h 282"/>
                <a:gd name="T2" fmla="*/ 63 w 288"/>
                <a:gd name="T3" fmla="*/ 114 h 282"/>
                <a:gd name="T4" fmla="*/ 131 w 288"/>
                <a:gd name="T5" fmla="*/ 30 h 282"/>
                <a:gd name="T6" fmla="*/ 22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Freeform 6"/>
            <p:cNvSpPr>
              <a:spLocks noChangeArrowheads="1"/>
            </p:cNvSpPr>
            <p:nvPr/>
          </p:nvSpPr>
          <p:spPr bwMode="auto">
            <a:xfrm>
              <a:off x="1" y="3985"/>
              <a:ext cx="217" cy="309"/>
            </a:xfrm>
            <a:custGeom>
              <a:avLst/>
              <a:gdLst>
                <a:gd name="T0" fmla="*/ 476 w 243"/>
                <a:gd name="T1" fmla="*/ 275 h 336"/>
                <a:gd name="T2" fmla="*/ 287 w 243"/>
                <a:gd name="T3" fmla="*/ 198 h 336"/>
                <a:gd name="T4" fmla="*/ 24 w 243"/>
                <a:gd name="T5" fmla="*/ 118 h 336"/>
                <a:gd name="T6" fmla="*/ 0 w 243"/>
                <a:gd name="T7" fmla="*/ 0 h 336"/>
                <a:gd name="T8" fmla="*/ 1 w 243"/>
                <a:gd name="T9" fmla="*/ 27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7"/>
            <p:cNvSpPr>
              <a:spLocks noChangeArrowheads="1"/>
            </p:cNvSpPr>
            <p:nvPr/>
          </p:nvSpPr>
          <p:spPr bwMode="auto">
            <a:xfrm>
              <a:off x="5510" y="4029"/>
              <a:ext cx="226" cy="263"/>
            </a:xfrm>
            <a:custGeom>
              <a:avLst/>
              <a:gdLst>
                <a:gd name="T0" fmla="*/ 2037843244 w 232"/>
                <a:gd name="T1" fmla="*/ 0 h 290"/>
                <a:gd name="T2" fmla="*/ 2037843244 w 232"/>
                <a:gd name="T3" fmla="*/ 114 h 290"/>
                <a:gd name="T4" fmla="*/ 2037843244 w 232"/>
                <a:gd name="T5" fmla="*/ 200 h 290"/>
                <a:gd name="T6" fmla="*/ 0 w 232"/>
                <a:gd name="T7" fmla="*/ 230 h 290"/>
                <a:gd name="T8" fmla="*/ 2037843244 w 232"/>
                <a:gd name="T9" fmla="*/ 228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sq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8"/>
            <p:cNvSpPr>
              <a:spLocks noChangeArrowheads="1"/>
            </p:cNvSpPr>
            <p:nvPr/>
          </p:nvSpPr>
          <p:spPr bwMode="auto">
            <a:xfrm>
              <a:off x="5471" y="0"/>
              <a:ext cx="261" cy="261"/>
            </a:xfrm>
            <a:custGeom>
              <a:avLst/>
              <a:gdLst>
                <a:gd name="T0" fmla="*/ 0 w 288"/>
                <a:gd name="T1" fmla="*/ 0 h 288"/>
                <a:gd name="T2" fmla="*/ 114 w 288"/>
                <a:gd name="T3" fmla="*/ 63 h 288"/>
                <a:gd name="T4" fmla="*/ 198 w 288"/>
                <a:gd name="T5" fmla="*/ 131 h 288"/>
                <a:gd name="T6" fmla="*/ 228 w 288"/>
                <a:gd name="T7" fmla="*/ 228 h 288"/>
                <a:gd name="T8" fmla="*/ 22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74613"/>
            <a:ext cx="8651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947A8740-35C6-4C72-958E-2044BF17BBF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6350" y="819150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62262DCC-193A-4305-9582-2620073C59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100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F03456A3-10A9-48E5-B4FA-3BC6682470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100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02.12.19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E2F3D061-C67F-49B6-9ED5-BCAE4D0C6B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-6350" y="0"/>
            <a:ext cx="9115425" cy="6819900"/>
            <a:chOff x="-4" y="0"/>
            <a:chExt cx="5742" cy="4296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auto">
            <a:xfrm>
              <a:off x="23" y="24"/>
              <a:ext cx="5690" cy="4249"/>
            </a:xfrm>
            <a:prstGeom prst="roundRect">
              <a:avLst>
                <a:gd name="adj" fmla="val 6227"/>
              </a:avLst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  <p:sp>
          <p:nvSpPr>
            <p:cNvPr id="15373" name="Freeform 5"/>
            <p:cNvSpPr>
              <a:spLocks noChangeArrowheads="1"/>
            </p:cNvSpPr>
            <p:nvPr/>
          </p:nvSpPr>
          <p:spPr bwMode="auto">
            <a:xfrm>
              <a:off x="-4" y="0"/>
              <a:ext cx="263" cy="257"/>
            </a:xfrm>
            <a:custGeom>
              <a:avLst/>
              <a:gdLst>
                <a:gd name="T0" fmla="*/ 2 w 288"/>
                <a:gd name="T1" fmla="*/ 234 h 282"/>
                <a:gd name="T2" fmla="*/ 68 w 288"/>
                <a:gd name="T3" fmla="*/ 119 h 282"/>
                <a:gd name="T4" fmla="*/ 138 w 288"/>
                <a:gd name="T5" fmla="*/ 30 h 282"/>
                <a:gd name="T6" fmla="*/ 240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Freeform 6"/>
            <p:cNvSpPr>
              <a:spLocks noChangeArrowheads="1"/>
            </p:cNvSpPr>
            <p:nvPr/>
          </p:nvSpPr>
          <p:spPr bwMode="auto">
            <a:xfrm>
              <a:off x="1" y="3985"/>
              <a:ext cx="219" cy="311"/>
            </a:xfrm>
            <a:custGeom>
              <a:avLst/>
              <a:gdLst>
                <a:gd name="T0" fmla="*/ 384 w 243"/>
                <a:gd name="T1" fmla="*/ 287 h 336"/>
                <a:gd name="T2" fmla="*/ 242 w 243"/>
                <a:gd name="T3" fmla="*/ 205 h 336"/>
                <a:gd name="T4" fmla="*/ 24 w 243"/>
                <a:gd name="T5" fmla="*/ 123 h 336"/>
                <a:gd name="T6" fmla="*/ 0 w 243"/>
                <a:gd name="T7" fmla="*/ 0 h 336"/>
                <a:gd name="T8" fmla="*/ 1 w 243"/>
                <a:gd name="T9" fmla="*/ 288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Freeform 7"/>
            <p:cNvSpPr>
              <a:spLocks noChangeArrowheads="1"/>
            </p:cNvSpPr>
            <p:nvPr/>
          </p:nvSpPr>
          <p:spPr bwMode="auto">
            <a:xfrm>
              <a:off x="5510" y="4029"/>
              <a:ext cx="228" cy="265"/>
            </a:xfrm>
            <a:custGeom>
              <a:avLst/>
              <a:gdLst>
                <a:gd name="T0" fmla="*/ 932159569 w 232"/>
                <a:gd name="T1" fmla="*/ 0 h 290"/>
                <a:gd name="T2" fmla="*/ 665555938 w 232"/>
                <a:gd name="T3" fmla="*/ 121 h 290"/>
                <a:gd name="T4" fmla="*/ 402103296 w 232"/>
                <a:gd name="T5" fmla="*/ 211 h 290"/>
                <a:gd name="T6" fmla="*/ 0 w 232"/>
                <a:gd name="T7" fmla="*/ 242 h 290"/>
                <a:gd name="T8" fmla="*/ 941271064 w 232"/>
                <a:gd name="T9" fmla="*/ 23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Freeform 8"/>
            <p:cNvSpPr>
              <a:spLocks noChangeArrowheads="1"/>
            </p:cNvSpPr>
            <p:nvPr/>
          </p:nvSpPr>
          <p:spPr bwMode="auto">
            <a:xfrm>
              <a:off x="5471" y="0"/>
              <a:ext cx="263" cy="263"/>
            </a:xfrm>
            <a:custGeom>
              <a:avLst/>
              <a:gdLst>
                <a:gd name="T0" fmla="*/ 0 w 288"/>
                <a:gd name="T1" fmla="*/ 0 h 288"/>
                <a:gd name="T2" fmla="*/ 121 w 288"/>
                <a:gd name="T3" fmla="*/ 68 h 288"/>
                <a:gd name="T4" fmla="*/ 210 w 288"/>
                <a:gd name="T5" fmla="*/ 138 h 288"/>
                <a:gd name="T6" fmla="*/ 240 w 288"/>
                <a:gd name="T7" fmla="*/ 240 h 288"/>
                <a:gd name="T8" fmla="*/ 24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74613"/>
            <a:ext cx="8651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53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AA209E05-38A4-4092-AD5C-F1D089A008F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6350" y="819150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-6350" y="0"/>
            <a:ext cx="9115425" cy="6819900"/>
            <a:chOff x="-4" y="0"/>
            <a:chExt cx="5742" cy="4296"/>
          </a:xfrm>
        </p:grpSpPr>
        <p:sp>
          <p:nvSpPr>
            <p:cNvPr id="16403" name="AutoShape 4"/>
            <p:cNvSpPr>
              <a:spLocks noChangeArrowheads="1"/>
            </p:cNvSpPr>
            <p:nvPr/>
          </p:nvSpPr>
          <p:spPr bwMode="auto">
            <a:xfrm>
              <a:off x="23" y="24"/>
              <a:ext cx="5690" cy="4249"/>
            </a:xfrm>
            <a:prstGeom prst="roundRect">
              <a:avLst>
                <a:gd name="adj" fmla="val 6227"/>
              </a:avLst>
            </a:prstGeom>
            <a:noFill/>
            <a:ln w="76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  <p:sp>
          <p:nvSpPr>
            <p:cNvPr id="16404" name="Freeform 5"/>
            <p:cNvSpPr>
              <a:spLocks noChangeArrowheads="1"/>
            </p:cNvSpPr>
            <p:nvPr/>
          </p:nvSpPr>
          <p:spPr bwMode="auto">
            <a:xfrm>
              <a:off x="-4" y="0"/>
              <a:ext cx="263" cy="257"/>
            </a:xfrm>
            <a:custGeom>
              <a:avLst/>
              <a:gdLst>
                <a:gd name="T0" fmla="*/ 2 w 288"/>
                <a:gd name="T1" fmla="*/ 234 h 282"/>
                <a:gd name="T2" fmla="*/ 68 w 288"/>
                <a:gd name="T3" fmla="*/ 119 h 282"/>
                <a:gd name="T4" fmla="*/ 138 w 288"/>
                <a:gd name="T5" fmla="*/ 30 h 282"/>
                <a:gd name="T6" fmla="*/ 240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Freeform 6"/>
            <p:cNvSpPr>
              <a:spLocks noChangeArrowheads="1"/>
            </p:cNvSpPr>
            <p:nvPr/>
          </p:nvSpPr>
          <p:spPr bwMode="auto">
            <a:xfrm>
              <a:off x="1" y="3985"/>
              <a:ext cx="219" cy="311"/>
            </a:xfrm>
            <a:custGeom>
              <a:avLst/>
              <a:gdLst>
                <a:gd name="T0" fmla="*/ 384 w 243"/>
                <a:gd name="T1" fmla="*/ 287 h 336"/>
                <a:gd name="T2" fmla="*/ 242 w 243"/>
                <a:gd name="T3" fmla="*/ 205 h 336"/>
                <a:gd name="T4" fmla="*/ 24 w 243"/>
                <a:gd name="T5" fmla="*/ 123 h 336"/>
                <a:gd name="T6" fmla="*/ 0 w 243"/>
                <a:gd name="T7" fmla="*/ 0 h 336"/>
                <a:gd name="T8" fmla="*/ 1 w 243"/>
                <a:gd name="T9" fmla="*/ 288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Freeform 7"/>
            <p:cNvSpPr>
              <a:spLocks noChangeArrowheads="1"/>
            </p:cNvSpPr>
            <p:nvPr/>
          </p:nvSpPr>
          <p:spPr bwMode="auto">
            <a:xfrm>
              <a:off x="5510" y="4029"/>
              <a:ext cx="228" cy="265"/>
            </a:xfrm>
            <a:custGeom>
              <a:avLst/>
              <a:gdLst>
                <a:gd name="T0" fmla="*/ 932159569 w 232"/>
                <a:gd name="T1" fmla="*/ 0 h 290"/>
                <a:gd name="T2" fmla="*/ 665555938 w 232"/>
                <a:gd name="T3" fmla="*/ 121 h 290"/>
                <a:gd name="T4" fmla="*/ 402103296 w 232"/>
                <a:gd name="T5" fmla="*/ 211 h 290"/>
                <a:gd name="T6" fmla="*/ 0 w 232"/>
                <a:gd name="T7" fmla="*/ 242 h 290"/>
                <a:gd name="T8" fmla="*/ 941271064 w 232"/>
                <a:gd name="T9" fmla="*/ 239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Freeform 8"/>
            <p:cNvSpPr>
              <a:spLocks noChangeArrowheads="1"/>
            </p:cNvSpPr>
            <p:nvPr/>
          </p:nvSpPr>
          <p:spPr bwMode="auto">
            <a:xfrm>
              <a:off x="5471" y="0"/>
              <a:ext cx="263" cy="263"/>
            </a:xfrm>
            <a:custGeom>
              <a:avLst/>
              <a:gdLst>
                <a:gd name="T0" fmla="*/ 0 w 288"/>
                <a:gd name="T1" fmla="*/ 0 h 288"/>
                <a:gd name="T2" fmla="*/ 121 w 288"/>
                <a:gd name="T3" fmla="*/ 68 h 288"/>
                <a:gd name="T4" fmla="*/ 210 w 288"/>
                <a:gd name="T5" fmla="*/ 138 h 288"/>
                <a:gd name="T6" fmla="*/ 240 w 288"/>
                <a:gd name="T7" fmla="*/ 240 h 288"/>
                <a:gd name="T8" fmla="*/ 24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AutoShape 10"/>
          <p:cNvSpPr>
            <a:spLocks noChangeArrowheads="1"/>
          </p:cNvSpPr>
          <p:nvPr/>
        </p:nvSpPr>
        <p:spPr bwMode="auto">
          <a:xfrm>
            <a:off x="42863" y="38100"/>
            <a:ext cx="9066212" cy="6784975"/>
          </a:xfrm>
          <a:prstGeom prst="roundRect">
            <a:avLst>
              <a:gd name="adj" fmla="val 6227"/>
            </a:avLst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1" name="Freeform 11"/>
          <p:cNvSpPr>
            <a:spLocks noChangeArrowheads="1"/>
          </p:cNvSpPr>
          <p:nvPr/>
        </p:nvSpPr>
        <p:spPr bwMode="auto">
          <a:xfrm>
            <a:off x="0" y="0"/>
            <a:ext cx="457200" cy="447675"/>
          </a:xfrm>
          <a:custGeom>
            <a:avLst/>
            <a:gdLst>
              <a:gd name="T0" fmla="*/ 2147483646 w 288"/>
              <a:gd name="T1" fmla="*/ 2147483646 h 282"/>
              <a:gd name="T2" fmla="*/ 2147483646 w 288"/>
              <a:gd name="T3" fmla="*/ 2147483646 h 282"/>
              <a:gd name="T4" fmla="*/ 2147483646 w 288"/>
              <a:gd name="T5" fmla="*/ 2147483646 h 282"/>
              <a:gd name="T6" fmla="*/ 2147483646 w 288"/>
              <a:gd name="T7" fmla="*/ 0 h 282"/>
              <a:gd name="T8" fmla="*/ 0 w 288"/>
              <a:gd name="T9" fmla="*/ 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Freeform 12"/>
          <p:cNvSpPr>
            <a:spLocks noChangeArrowheads="1"/>
          </p:cNvSpPr>
          <p:nvPr/>
        </p:nvSpPr>
        <p:spPr bwMode="auto">
          <a:xfrm>
            <a:off x="7938" y="6326188"/>
            <a:ext cx="387350" cy="533400"/>
          </a:xfrm>
          <a:custGeom>
            <a:avLst/>
            <a:gdLst>
              <a:gd name="T0" fmla="*/ 2147483646 w 243"/>
              <a:gd name="T1" fmla="*/ 2147483646 h 336"/>
              <a:gd name="T2" fmla="*/ 2147483646 w 243"/>
              <a:gd name="T3" fmla="*/ 2147483646 h 336"/>
              <a:gd name="T4" fmla="*/ 2147483646 w 243"/>
              <a:gd name="T5" fmla="*/ 2147483646 h 336"/>
              <a:gd name="T6" fmla="*/ 0 w 243"/>
              <a:gd name="T7" fmla="*/ 0 h 336"/>
              <a:gd name="T8" fmla="*/ 2147483646 w 243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Freeform 13"/>
          <p:cNvSpPr>
            <a:spLocks noChangeArrowheads="1"/>
          </p:cNvSpPr>
          <p:nvPr/>
        </p:nvSpPr>
        <p:spPr bwMode="auto">
          <a:xfrm>
            <a:off x="8747125" y="6396038"/>
            <a:ext cx="401638" cy="460375"/>
          </a:xfrm>
          <a:custGeom>
            <a:avLst/>
            <a:gdLst>
              <a:gd name="T0" fmla="*/ 2147483646 w 232"/>
              <a:gd name="T1" fmla="*/ 0 h 290"/>
              <a:gd name="T2" fmla="*/ 2147483646 w 232"/>
              <a:gd name="T3" fmla="*/ 2147483646 h 290"/>
              <a:gd name="T4" fmla="*/ 2147483646 w 232"/>
              <a:gd name="T5" fmla="*/ 2147483646 h 290"/>
              <a:gd name="T6" fmla="*/ 0 w 232"/>
              <a:gd name="T7" fmla="*/ 2147483646 h 290"/>
              <a:gd name="T8" fmla="*/ 2147483646 w 232"/>
              <a:gd name="T9" fmla="*/ 2147483646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Freeform 14"/>
          <p:cNvSpPr>
            <a:spLocks noChangeArrowheads="1"/>
          </p:cNvSpPr>
          <p:nvPr/>
        </p:nvSpPr>
        <p:spPr bwMode="auto">
          <a:xfrm>
            <a:off x="8685213" y="0"/>
            <a:ext cx="457200" cy="457200"/>
          </a:xfrm>
          <a:custGeom>
            <a:avLst/>
            <a:gdLst>
              <a:gd name="T0" fmla="*/ 0 w 288"/>
              <a:gd name="T1" fmla="*/ 0 h 288"/>
              <a:gd name="T2" fmla="*/ 2147483646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9525" y="-4763"/>
            <a:ext cx="9144000" cy="765176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 rot="5400000" flipH="1">
            <a:off x="-3394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8" name="Rectangle 18"/>
          <p:cNvSpPr>
            <a:spLocks noChangeArrowheads="1"/>
          </p:cNvSpPr>
          <p:nvPr/>
        </p:nvSpPr>
        <p:spPr bwMode="auto">
          <a:xfrm rot="5400000" flipH="1">
            <a:off x="5680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-3175" y="6650038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0" y="836613"/>
            <a:ext cx="9124950" cy="71437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640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657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CC1A3CF1-386A-4C03-A2DB-E584C827C5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1482E3E-6B0C-4323-9B4B-6EDA9B860E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722EF4C3-50F7-4264-B90D-C604A2C40E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9B3DFBA9-82D1-4419-8BD0-E8A1CD2D84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C7663F31-1D70-44B8-B5C7-E60AF04B57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E4DA878A-DCDA-4F53-87F3-E7B0EF37C30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42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772EAB95-8F92-4E29-9719-2816AE0CDA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7CACF42B-229F-4934-945D-A6CF7FFE41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FF1081B-CD7C-42FC-9226-871FA8B712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96E621F3-63CB-45A6-B39C-A685BBB002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9913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eaLnBrk="1" hangingPunct="1">
              <a:buClrTx/>
              <a:buSzPct val="45000"/>
              <a:buFontTx/>
              <a:buNone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30.03.21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39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7800" algn="r" eaLnBrk="1" hangingPunct="1">
              <a:buSzPct val="45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8947150" algn="l"/>
                <a:tab pos="9396413" algn="l"/>
                <a:tab pos="9845675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D5BE9E3-7434-415C-A755-9770C183CD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54000"/>
            <a:ext cx="12874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99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3375"/>
            <a:ext cx="81899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0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13A5D98D-9C80-49F2-ABB7-08F31BBF04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6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62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692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732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57163" eaLnBrk="1" hangingPunct="1">
              <a:buClrTx/>
              <a:buSzPct val="100000"/>
              <a:buFontTx/>
              <a:buNone/>
              <a:tabLst>
                <a:tab pos="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  <a:tab pos="9388475" algn="l"/>
                <a:tab pos="9837738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32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3225" algn="l"/>
                <a:tab pos="852488" algn="l"/>
                <a:tab pos="1301750" algn="l"/>
                <a:tab pos="1751013" algn="l"/>
                <a:tab pos="2200275" algn="l"/>
                <a:tab pos="2649538" algn="l"/>
                <a:tab pos="3098800" algn="l"/>
                <a:tab pos="3548063" algn="l"/>
                <a:tab pos="3997325" algn="l"/>
                <a:tab pos="4446588" algn="l"/>
                <a:tab pos="4895850" algn="l"/>
                <a:tab pos="5345113" algn="l"/>
                <a:tab pos="5794375" algn="l"/>
                <a:tab pos="6243638" algn="l"/>
                <a:tab pos="6692900" algn="l"/>
                <a:tab pos="7142163" algn="l"/>
                <a:tab pos="7591425" algn="l"/>
                <a:tab pos="8040688" algn="l"/>
                <a:tab pos="8489950" algn="l"/>
                <a:tab pos="8939213" algn="l"/>
                <a:tab pos="9388475" algn="l"/>
                <a:tab pos="9837738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D6ED2253-02AC-45D3-8B6E-FE92BE26BB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927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562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9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  <a:tab pos="9832975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2084AAFE-43ED-457D-B5BA-BEA1669698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35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597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59713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30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7638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30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7638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4DB376BA-D8E4-42E9-B9F8-7263933DA9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140EC5F1-23BD-4D02-9BD9-3D950B6E2A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9785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1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85738" eaLnBrk="1" hangingPunct="1">
              <a:buClrTx/>
              <a:buSzPct val="100000"/>
              <a:buFontTx/>
              <a:buNone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20.10.20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01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06628742-AE6E-4962-B653-D368201BDF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785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212138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6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17.12.18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161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  <a:tab pos="9869488" algn="l"/>
                <a:tab pos="1031875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EDDAEE78-66FD-4C6A-BD0A-10194583BE3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48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7213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12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385300" algn="l"/>
                <a:tab pos="9834563" algn="l"/>
                <a:tab pos="10287000" algn="l"/>
                <a:tab pos="1074420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11420FEF-055A-432A-A14D-D58A32EAA2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055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6923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6923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286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39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89BE56FC-DB88-420B-B197-197118F398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Calibri Light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212138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61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00025" eaLnBrk="1" hangingPunct="1">
              <a:buClrTx/>
              <a:buSzPct val="4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pitchFamily="32" charset="-122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ru-RU"/>
              <a:t>30.03.22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161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47AC5206-F1C4-4090-991E-459262DA33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21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67688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16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90525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  <a:tab pos="9829800" algn="l"/>
                <a:tab pos="10287000" algn="l"/>
                <a:tab pos="1074420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C00B461-B15F-4A73-BB9A-FF476F7CC5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5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24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6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95288" algn="l"/>
                <a:tab pos="844550" algn="l"/>
                <a:tab pos="1293813" algn="l"/>
                <a:tab pos="1743075" algn="l"/>
                <a:tab pos="2192338" algn="l"/>
                <a:tab pos="2641600" algn="l"/>
                <a:tab pos="3090863" algn="l"/>
                <a:tab pos="3540125" algn="l"/>
                <a:tab pos="3989388" algn="l"/>
                <a:tab pos="4438650" algn="l"/>
                <a:tab pos="4887913" algn="l"/>
                <a:tab pos="5337175" algn="l"/>
                <a:tab pos="5786438" algn="l"/>
                <a:tab pos="6235700" algn="l"/>
                <a:tab pos="6684963" algn="l"/>
                <a:tab pos="7134225" algn="l"/>
                <a:tab pos="7583488" algn="l"/>
                <a:tab pos="8032750" algn="l"/>
                <a:tab pos="8482013" algn="l"/>
                <a:tab pos="8931275" algn="l"/>
                <a:tab pos="9380538" algn="l"/>
                <a:tab pos="9829800" algn="l"/>
                <a:tab pos="10287000" algn="l"/>
                <a:tab pos="10744200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0CF30D3C-7A8C-4391-9397-D23A3F2319C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038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5313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53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B3963B40-3D51-4FC5-BBE5-6D2A4FDC6E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32763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367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55600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6C4F9C4A-A040-462B-93B7-F69781B3CB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61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534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57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76238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91BCA0D1-08B3-4C1F-9DBE-C3FE98DCED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13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7213" cy="51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12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  <a:tab pos="9385300" algn="l"/>
                <a:tab pos="9834563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53E6162A-9978-497F-BC23-32230A732FB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51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58163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621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381000" algn="l"/>
                <a:tab pos="830263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72600" algn="l"/>
                <a:tab pos="98298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46665E19-F421-44D7-89A5-AF912C87C4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50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61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3D3E6B57-1A50-47F2-85E3-AE810431FEA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FFF6A44D-A84F-421B-B125-29EA26771A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F9BE0EFB-4E9A-49F7-98D7-D053C60AE4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2635C55E-C95E-4EAB-9CE4-705E84048E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09575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itchFamily="16" charset="0"/>
                <a:cs typeface="Segoe UI" pitchFamily="32" charset="0"/>
              </a:defRPr>
            </a:lvl1pPr>
          </a:lstStyle>
          <a:p>
            <a:fld id="{A4B8277E-EA91-4CC1-9B7E-46C4180F29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TLQa/miSUFGzG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014C28CE-B9ED-4CD4-8D11-36B38AC79D36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431800" y="5975350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936625" y="6048375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charset="0"/>
              </a:rPr>
              <a:t>Грант Губернатора Тюменской области 2021 года с софинансированием Фонда Президентских грантов </a:t>
            </a:r>
            <a:r>
              <a:rPr lang="ru-RU" altLang="ru-RU" b="1">
                <a:solidFill>
                  <a:srgbClr val="2A6099"/>
                </a:solidFill>
                <a:latin typeface="Coronet" pitchFamily="64" charset="0"/>
                <a:cs typeface="Arial" charset="0"/>
              </a:rPr>
              <a:t> </a:t>
            </a:r>
          </a:p>
        </p:txBody>
      </p:sp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250825" y="300038"/>
            <a:ext cx="86423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ru-RU" altLang="ru-RU" sz="2800" b="1" dirty="0" smtClean="0">
                <a:solidFill>
                  <a:srgbClr val="2A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«Общественное креативное пространство</a:t>
            </a:r>
          </a:p>
          <a:p>
            <a:pPr algn="ctr">
              <a:buSzPct val="100000"/>
              <a:defRPr/>
            </a:pPr>
            <a:r>
              <a:rPr lang="ru-RU" altLang="ru-RU" sz="2800" b="1" dirty="0" smtClean="0">
                <a:solidFill>
                  <a:srgbClr val="2A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 парусом надежды»</a:t>
            </a:r>
          </a:p>
        </p:txBody>
      </p:sp>
      <p:pic>
        <p:nvPicPr>
          <p:cNvPr id="491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06525"/>
            <a:ext cx="792797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92287"/>
            <a:ext cx="6135663" cy="38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4A7FAD7F-2786-4D81-BB11-4CF5AFBCE2DB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2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936625" y="244587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431800" y="5832475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51520" y="244587"/>
            <a:ext cx="8563868" cy="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400" b="1" dirty="0">
                <a:solidFill>
                  <a:schemeClr val="tx1"/>
                </a:solidFill>
              </a:rPr>
              <a:t>Цель проекта:</a:t>
            </a:r>
            <a:r>
              <a:rPr lang="ru-RU" sz="1400" dirty="0">
                <a:solidFill>
                  <a:schemeClr val="tx1"/>
                </a:solidFill>
              </a:rPr>
              <a:t>  </a:t>
            </a:r>
            <a:r>
              <a:rPr lang="ru-RU" sz="1300" dirty="0">
                <a:solidFill>
                  <a:schemeClr val="tx1"/>
                </a:solidFill>
              </a:rPr>
              <a:t>создание комфортной зоны для проведения досуга, работы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и творческого развития молодых семей и молодежи</a:t>
            </a:r>
            <a:endParaRPr lang="ru-RU" altLang="ru-RU" sz="1300" b="1" dirty="0">
              <a:solidFill>
                <a:schemeClr val="tx1"/>
              </a:solidFill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936625" y="5981700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327025" y="2989622"/>
            <a:ext cx="4103688" cy="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400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sz="1400" dirty="0">
                <a:solidFill>
                  <a:schemeClr val="tx1"/>
                </a:solidFill>
              </a:rPr>
              <a:t>  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04.10.2021г. – 07.10.2022г</a:t>
            </a:r>
            <a:endParaRPr lang="ru-RU" altLang="ru-RU" sz="13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8" y="1493838"/>
            <a:ext cx="3852862" cy="1056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Целевые группы:</a:t>
            </a:r>
          </a:p>
          <a:p>
            <a:pPr marL="514350" indent="-28575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молодежь от 14 до 35 лет;</a:t>
            </a:r>
          </a:p>
          <a:p>
            <a:pPr marL="514350" indent="-28575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семьи  до 35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11" name="Rectangle 6"/>
          <p:cNvSpPr>
            <a:spLocks noChangeArrowheads="1"/>
          </p:cNvSpPr>
          <p:nvPr/>
        </p:nvSpPr>
        <p:spPr bwMode="auto">
          <a:xfrm>
            <a:off x="71438" y="4941168"/>
            <a:ext cx="889305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400" b="1" dirty="0">
                <a:solidFill>
                  <a:schemeClr val="tx1"/>
                </a:solidFill>
              </a:rPr>
              <a:t>Автономная  некоммерческая  организация дополнительного образования Объединенный  центр образования, культуры, физической  культуры и спорта «Престиж»	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400" b="1" dirty="0">
                <a:solidFill>
                  <a:schemeClr val="tx1"/>
                </a:solidFill>
              </a:rPr>
              <a:t>https://vk.com/id749010753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B32E557E-EC1D-469B-983F-0A689FAA7342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3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65100" y="298812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3252" name="Line 3"/>
          <p:cNvSpPr>
            <a:spLocks noChangeShapeType="1"/>
          </p:cNvSpPr>
          <p:nvPr/>
        </p:nvSpPr>
        <p:spPr bwMode="auto">
          <a:xfrm>
            <a:off x="576263" y="5903913"/>
            <a:ext cx="8207375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372403" y="606991"/>
            <a:ext cx="388778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altLang="ru-RU" sz="1400" b="1" dirty="0">
                <a:solidFill>
                  <a:schemeClr val="tx1"/>
                </a:solidFill>
              </a:rPr>
              <a:t>Количественные показатели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936625" y="5903913"/>
            <a:ext cx="66960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3256" name="Rectangle 4"/>
          <p:cNvSpPr>
            <a:spLocks noChangeArrowheads="1"/>
          </p:cNvSpPr>
          <p:nvPr/>
        </p:nvSpPr>
        <p:spPr bwMode="auto">
          <a:xfrm>
            <a:off x="319088" y="3841750"/>
            <a:ext cx="8494712" cy="17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altLang="ru-RU" sz="1400" b="1" dirty="0">
                <a:solidFill>
                  <a:schemeClr val="tx1"/>
                </a:solidFill>
              </a:rPr>
              <a:t>Качественные результаты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400" dirty="0">
                <a:solidFill>
                  <a:schemeClr val="tx1"/>
                </a:solidFill>
              </a:rPr>
              <a:t>	    </a:t>
            </a:r>
            <a:r>
              <a:rPr lang="ru-RU" sz="1300" dirty="0" smtClean="0">
                <a:solidFill>
                  <a:schemeClr val="tx1"/>
                </a:solidFill>
              </a:rPr>
              <a:t>Креативное пространство  -  стало  местом притяжения всего населения, а главное молодежи, так как при разработке проекта были учтены пожелания представителей молодежи и молодых семей поселка.   Совместный отдых  и увлечения мотивирует людей к самовыражению, дают им возможность реализовать культурные, творческие и коммуникативные потребности. А также обеспечивает социальные и эмоциональные потребности людей, которые отдыхают или работают там. Кроме того, креативное пространство  «Под парусом надежды», стало местом взаимодействия людей, различных культур и взглядов. Эта связь оказывает влияние на повседневную жизнь  жителей поселка и обогащает её.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3257" name="Rectangle 4"/>
          <p:cNvSpPr>
            <a:spLocks noChangeArrowheads="1"/>
          </p:cNvSpPr>
          <p:nvPr/>
        </p:nvSpPr>
        <p:spPr bwMode="auto">
          <a:xfrm>
            <a:off x="509588" y="1062038"/>
            <a:ext cx="3435350" cy="12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Молодые семьи ведущие ЗОЖ;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Молодые семьи, увлекающиеся декоративно – прикладным искусством;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Молодые семьи, увлекающиеся настольными и интеллектуальными играми.</a:t>
            </a:r>
          </a:p>
        </p:txBody>
      </p:sp>
      <p:cxnSp>
        <p:nvCxnSpPr>
          <p:cNvPr id="5325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606425" y="3030538"/>
            <a:ext cx="2808288" cy="0"/>
          </a:xfrm>
          <a:prstGeom prst="line">
            <a:avLst/>
          </a:prstGeom>
          <a:noFill/>
          <a:ln w="38100" algn="ctr">
            <a:solidFill>
              <a:srgbClr val="A7937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606425" y="3375025"/>
            <a:ext cx="2808288" cy="0"/>
          </a:xfrm>
          <a:prstGeom prst="line">
            <a:avLst/>
          </a:prstGeom>
          <a:noFill/>
          <a:ln w="38100" algn="ctr">
            <a:solidFill>
              <a:srgbClr val="22A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0" name="TextBox 19"/>
          <p:cNvSpPr txBox="1">
            <a:spLocks noChangeArrowheads="1"/>
          </p:cNvSpPr>
          <p:nvPr/>
        </p:nvSpPr>
        <p:spPr bwMode="auto">
          <a:xfrm>
            <a:off x="530225" y="2679700"/>
            <a:ext cx="28479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>
                <a:solidFill>
                  <a:schemeClr val="tx1"/>
                </a:solidFill>
              </a:rPr>
              <a:t>Запланировано                  40%</a:t>
            </a:r>
          </a:p>
        </p:txBody>
      </p:sp>
      <p:sp>
        <p:nvSpPr>
          <p:cNvPr id="53261" name="TextBox 30"/>
          <p:cNvSpPr txBox="1">
            <a:spLocks noChangeArrowheads="1"/>
          </p:cNvSpPr>
          <p:nvPr/>
        </p:nvSpPr>
        <p:spPr bwMode="auto">
          <a:xfrm>
            <a:off x="576263" y="3030538"/>
            <a:ext cx="28082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>
                <a:solidFill>
                  <a:schemeClr val="tx1"/>
                </a:solidFill>
              </a:rPr>
              <a:t>Результат                            40%</a:t>
            </a:r>
          </a:p>
        </p:txBody>
      </p:sp>
      <p:sp>
        <p:nvSpPr>
          <p:cNvPr id="53262" name="TextBox 31"/>
          <p:cNvSpPr txBox="1">
            <a:spLocks noChangeArrowheads="1"/>
          </p:cNvSpPr>
          <p:nvPr/>
        </p:nvSpPr>
        <p:spPr bwMode="auto">
          <a:xfrm>
            <a:off x="509588" y="3403600"/>
            <a:ext cx="28082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>
                <a:solidFill>
                  <a:schemeClr val="tx1"/>
                </a:solidFill>
              </a:rPr>
              <a:t>Выполнено                         100%</a:t>
            </a:r>
          </a:p>
        </p:txBody>
      </p:sp>
      <p:sp>
        <p:nvSpPr>
          <p:cNvPr id="53263" name="Rectangle 4"/>
          <p:cNvSpPr>
            <a:spLocks noChangeArrowheads="1"/>
          </p:cNvSpPr>
          <p:nvPr/>
        </p:nvSpPr>
        <p:spPr bwMode="auto">
          <a:xfrm>
            <a:off x="4425950" y="1123950"/>
            <a:ext cx="4521200" cy="10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Молодежь, ведущая ЗОЖ;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Молодежь увлекающаяся декоративно – прикладным искусством;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sz="1300" dirty="0">
                <a:solidFill>
                  <a:schemeClr val="tx1"/>
                </a:solidFill>
              </a:rPr>
              <a:t>- Молодежь, увлекающаяся настольными и интеллектуальными играми.</a:t>
            </a:r>
          </a:p>
        </p:txBody>
      </p:sp>
      <p:cxnSp>
        <p:nvCxnSpPr>
          <p:cNvPr id="53264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4576763" y="3043238"/>
            <a:ext cx="2808287" cy="0"/>
          </a:xfrm>
          <a:prstGeom prst="line">
            <a:avLst/>
          </a:prstGeom>
          <a:noFill/>
          <a:ln w="38100" algn="ctr">
            <a:solidFill>
              <a:srgbClr val="A7937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6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4576763" y="3387725"/>
            <a:ext cx="2808287" cy="0"/>
          </a:xfrm>
          <a:prstGeom prst="line">
            <a:avLst/>
          </a:prstGeom>
          <a:noFill/>
          <a:ln w="38100" algn="ctr">
            <a:solidFill>
              <a:srgbClr val="22A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6" name="TextBox 35"/>
          <p:cNvSpPr txBox="1">
            <a:spLocks noChangeArrowheads="1"/>
          </p:cNvSpPr>
          <p:nvPr/>
        </p:nvSpPr>
        <p:spPr bwMode="auto">
          <a:xfrm>
            <a:off x="4500563" y="2692400"/>
            <a:ext cx="28479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>
                <a:solidFill>
                  <a:schemeClr val="tx1"/>
                </a:solidFill>
              </a:rPr>
              <a:t>Запланировано                  70%</a:t>
            </a:r>
          </a:p>
        </p:txBody>
      </p:sp>
      <p:sp>
        <p:nvSpPr>
          <p:cNvPr id="53267" name="TextBox 36"/>
          <p:cNvSpPr txBox="1">
            <a:spLocks noChangeArrowheads="1"/>
          </p:cNvSpPr>
          <p:nvPr/>
        </p:nvSpPr>
        <p:spPr bwMode="auto">
          <a:xfrm>
            <a:off x="4503738" y="3071813"/>
            <a:ext cx="28082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Результат                            70%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3268" name="TextBox 37"/>
          <p:cNvSpPr txBox="1">
            <a:spLocks noChangeArrowheads="1"/>
          </p:cNvSpPr>
          <p:nvPr/>
        </p:nvSpPr>
        <p:spPr bwMode="auto">
          <a:xfrm>
            <a:off x="4479925" y="3416300"/>
            <a:ext cx="28082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Выполнено                         100%</a:t>
            </a: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6EF1D1D-D301-4E20-A5BC-16431D30029D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4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576264" y="860227"/>
            <a:ext cx="277160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</a:rPr>
              <a:t>БЮДЖЕТ ПРОЕКТА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>
            <a:off x="576263" y="5903913"/>
            <a:ext cx="8207375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936625" y="5903913"/>
            <a:ext cx="66960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2236" name="Rectangle 11"/>
          <p:cNvSpPr>
            <a:spLocks noChangeArrowheads="1"/>
          </p:cNvSpPr>
          <p:nvPr/>
        </p:nvSpPr>
        <p:spPr bwMode="auto">
          <a:xfrm>
            <a:off x="720725" y="4665663"/>
            <a:ext cx="8207375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          </a:t>
            </a:r>
            <a:endParaRPr lang="ru-RU" altLang="ru-RU" sz="1400" b="1" dirty="0" smtClean="0">
              <a:solidFill>
                <a:srgbClr val="000000"/>
              </a:solidFill>
            </a:endParaRPr>
          </a:p>
          <a:p>
            <a:r>
              <a:rPr lang="ru-RU" altLang="ru-RU" sz="1400" b="1" dirty="0" smtClean="0">
                <a:solidFill>
                  <a:srgbClr val="000000"/>
                </a:solidFill>
              </a:rPr>
              <a:t>ПОДРОБНЕЕ О ПРОЕКТЕ  </a:t>
            </a:r>
            <a:r>
              <a:rPr lang="ru-RU" altLang="ru-RU" sz="1300" b="1" dirty="0" smtClean="0">
                <a:solidFill>
                  <a:srgbClr val="000000"/>
                </a:solidFill>
              </a:rPr>
              <a:t>-  </a:t>
            </a:r>
            <a:r>
              <a:rPr lang="en-US" sz="1400" b="1" u="sng" dirty="0">
                <a:hlinkClick r:id="rId3"/>
              </a:rPr>
              <a:t>https://cloud.mail.ru/public/TLQa/miSUFGzGT</a:t>
            </a:r>
            <a:r>
              <a:rPr lang="ru-RU" sz="1400" b="1" dirty="0"/>
              <a:t>   </a:t>
            </a:r>
            <a:endParaRPr lang="ru-RU" sz="1400" dirty="0"/>
          </a:p>
          <a:p>
            <a:pPr>
              <a:buClrTx/>
              <a:buFontTx/>
              <a:buNone/>
            </a:pPr>
            <a:r>
              <a:rPr lang="ru-RU" altLang="ru-RU" sz="1300" b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  </a:t>
            </a:r>
            <a:endParaRPr lang="ru-RU" altLang="ru-RU" sz="1300" b="1" dirty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pPr>
              <a:buClrTx/>
              <a:buFontTx/>
              <a:buNone/>
            </a:pPr>
            <a:r>
              <a:rPr lang="ru-RU" altLang="ru-RU" sz="1300" b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 </a:t>
            </a:r>
            <a:endParaRPr lang="ru-RU" altLang="ru-RU" sz="13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3323073"/>
              </p:ext>
            </p:extLst>
          </p:nvPr>
        </p:nvGraphicFramePr>
        <p:xfrm>
          <a:off x="1235955" y="691892"/>
          <a:ext cx="2880320" cy="360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5596" y="2496086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684680,00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9132874"/>
              </p:ext>
            </p:extLst>
          </p:nvPr>
        </p:nvGraphicFramePr>
        <p:xfrm>
          <a:off x="5004048" y="691892"/>
          <a:ext cx="2973636" cy="360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0374" y="2496086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684547,43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72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>
              <a:buClrTx/>
              <a:buFontTx/>
              <a:buNone/>
            </a:pPr>
            <a:fld id="{363F2FC7-1CBC-4A9F-B44F-D78A20783CE3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431800" y="5832475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936625" y="5981700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71438" y="95250"/>
            <a:ext cx="6985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</a:pPr>
            <a:r>
              <a:rPr lang="ru-RU" altLang="ru-RU" sz="1600" b="1">
                <a:solidFill>
                  <a:srgbClr val="2A6099"/>
                </a:solidFill>
              </a:rPr>
              <a:t>Ссылки на публикации и материалы проекта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1286" y="1094797"/>
            <a:ext cx="7589642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13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http://trudovoe-znamja.ru/inova_block_issueset/304/75590/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http://trudovoe-znamja.ru/inova_block_issueset/304/77982/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http://trudovoe-znamja.ru/inova_block_issueset/304/73204</a:t>
            </a:r>
            <a:r>
              <a:rPr lang="en-US" sz="1300" u="sng" dirty="0" smtClean="0">
                <a:solidFill>
                  <a:schemeClr val="tx1"/>
                </a:solidFill>
              </a:rPr>
              <a:t>/</a:t>
            </a:r>
            <a:r>
              <a:rPr lang="en-US" sz="1300" u="sng" dirty="0" smtClean="0">
                <a:solidFill>
                  <a:schemeClr val="tx1"/>
                </a:solidFill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https</a:t>
            </a:r>
            <a:r>
              <a:rPr lang="en-US" sz="1300" u="sng" dirty="0" smtClean="0">
                <a:solidFill>
                  <a:schemeClr val="tx1"/>
                </a:solidFill>
              </a:rPr>
              <a:t>://ok.ru/group/54365112631296/topic/159807666784256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https://vk.com/sladkovo_puls?w=wall-71390449_14414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https://ok.ru/group/54365112631296/topic/159807666784256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https://t.me/trudovoeznamia/673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300" u="sng" dirty="0" smtClean="0">
                <a:solidFill>
                  <a:schemeClr val="tx1"/>
                </a:solidFill>
              </a:rPr>
              <a:t>https://ok.ru/profile/593591449360/statuses/155388622211856 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en-US" sz="1300" u="sng" dirty="0" smtClean="0">
                <a:solidFill>
                  <a:schemeClr val="tx1"/>
                </a:solidFill>
              </a:rPr>
              <a:t>https://vk.com/id749010753?w=wall749010753_33%2Fall </a:t>
            </a: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https://sladkovoart.ruмауковация/события/новости/грант-губернатора-реализован-успешно.html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https://ok.ru/sladkovoonlain/topic/159807666784256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https://ok.ru/sladkovoart/topic/155061923054586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https://ok.ru/profile/581906391000/statuses/155077360083160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https://ok.ru/profile/581906391000/statuses/155010614157528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https://ok.ru/profile/581906391000/statuses/154756400275672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https://ok.ru/profile/581906391000/statuses/154174406779096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http://prestige27.tilda.ws </a:t>
            </a:r>
          </a:p>
          <a:p>
            <a:pPr lvl="0">
              <a:buClr>
                <a:srgbClr val="000000"/>
              </a:buClr>
              <a:buSzPct val="100000"/>
            </a:pPr>
            <a:r>
              <a:rPr lang="ru-RU" sz="1300" u="sng" dirty="0">
                <a:solidFill>
                  <a:srgbClr val="000000"/>
                </a:solidFill>
                <a:latin typeface="Arial" charset="0"/>
                <a:ea typeface="Microsoft YaHei" pitchFamily="32" charset="-122"/>
              </a:rPr>
              <a:t>http://prestige27.tilda.ws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1300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44004</TotalTime>
  <Words>253</Words>
  <Application>Microsoft Office PowerPoint</Application>
  <PresentationFormat>Экран (4:3)</PresentationFormat>
  <Paragraphs>78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43</vt:i4>
      </vt:variant>
      <vt:variant>
        <vt:lpstr>Заголовки слайдов</vt:lpstr>
      </vt:variant>
      <vt:variant>
        <vt:i4>5</vt:i4>
      </vt:variant>
    </vt:vector>
  </HeadingPairs>
  <TitlesOfParts>
    <vt:vector size="56" baseType="lpstr">
      <vt:lpstr>Arial</vt:lpstr>
      <vt:lpstr>Microsoft YaHei</vt:lpstr>
      <vt:lpstr>Times New Roman</vt:lpstr>
      <vt:lpstr>Calibri Light</vt:lpstr>
      <vt:lpstr>Calibri</vt:lpstr>
      <vt:lpstr>Segoe UI</vt:lpstr>
      <vt:lpstr>Coronet</vt:lpstr>
      <vt:lpstr>Wingdings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31_Тема Office</vt:lpstr>
      <vt:lpstr>32_Тема Office</vt:lpstr>
      <vt:lpstr>33_Тема Office</vt:lpstr>
      <vt:lpstr>34_Тема Office</vt:lpstr>
      <vt:lpstr>35_Тема Office</vt:lpstr>
      <vt:lpstr>36_Тема Office</vt:lpstr>
      <vt:lpstr>37_Тема Office</vt:lpstr>
      <vt:lpstr>38_Тема Office</vt:lpstr>
      <vt:lpstr>39_Тема Office</vt:lpstr>
      <vt:lpstr>40_Тема Office</vt:lpstr>
      <vt:lpstr>41_Тема Office</vt:lpstr>
      <vt:lpstr>42_Тема Office</vt:lpstr>
      <vt:lpstr>43_Тема Office</vt:lpstr>
      <vt:lpstr>44_Тема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Chikishevaev</dc:creator>
  <cp:lastModifiedBy>000</cp:lastModifiedBy>
  <cp:revision>4887</cp:revision>
  <cp:lastPrinted>2021-04-15T12:40:06Z</cp:lastPrinted>
  <dcterms:created xsi:type="dcterms:W3CDTF">2008-04-03T08:52:34Z</dcterms:created>
  <dcterms:modified xsi:type="dcterms:W3CDTF">2022-12-25T14:32:49Z</dcterms:modified>
</cp:coreProperties>
</file>