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Заявленный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300988259624431"/>
          <c:y val="3.4461372961600747E-2"/>
          <c:w val="0.56896879472548623"/>
          <c:h val="0.747199448135633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DE-4372-A86C-7D12CED015D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Запрашиваемый размер гранта</c:v>
                </c:pt>
                <c:pt idx="1">
                  <c:v>Заявленное софинансирование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495904</c:v>
                </c:pt>
                <c:pt idx="1">
                  <c:v>292304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DE-4372-A86C-7D12CED015D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Фактический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300988259624431"/>
          <c:y val="3.4461372961600747E-2"/>
          <c:w val="0.56896879472548623"/>
          <c:h val="0.747199448135633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7E-4A00-BD34-A0809917429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7E-4A00-BD34-A080991742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Запрашиваемый размер гранта</c:v>
                </c:pt>
                <c:pt idx="1">
                  <c:v>Заявленное софинансирование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495904</c:v>
                </c:pt>
                <c:pt idx="1">
                  <c:v>292304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7E-4A00-BD34-A080991742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7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4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119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2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5835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24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7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0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82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1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3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85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16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0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5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23096-D203-4ABB-8AC6-BE9DAE708F85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1DDBE7-16DE-4FAE-9FDA-A3ECA24E7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3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berdyuzhe?w=wall-136084734_153" TargetMode="External"/><Relationship Id="rId13" Type="http://schemas.openxmlformats.org/officeDocument/2006/relationships/hyperlink" Target="https://vk.com/club118533631?w=wall-118533631_1202%2Fall" TargetMode="External"/><Relationship Id="rId3" Type="http://schemas.openxmlformats.org/officeDocument/2006/relationships/hyperlink" Target="https://vk.com/fvolto?w=wall-147231047_2537" TargetMode="External"/><Relationship Id="rId7" Type="http://schemas.openxmlformats.org/officeDocument/2006/relationships/hyperlink" Target="https://vk.com/berdyuzhe?w=wall-136084734_152" TargetMode="External"/><Relationship Id="rId12" Type="http://schemas.openxmlformats.org/officeDocument/2006/relationships/hyperlink" Target="https://vk.com/aromashevo_sport?w=wall-161596428_350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fvolto?w=wall-147231047_2936" TargetMode="External"/><Relationship Id="rId11" Type="http://schemas.openxmlformats.org/officeDocument/2006/relationships/hyperlink" Target="https://vk.com/aromashevo_sport?w=wall-161596428_3499" TargetMode="External"/><Relationship Id="rId5" Type="http://schemas.openxmlformats.org/officeDocument/2006/relationships/hyperlink" Target="https://vk.com/fvolto?w=wall-147231047_2884" TargetMode="External"/><Relationship Id="rId10" Type="http://schemas.openxmlformats.org/officeDocument/2006/relationships/hyperlink" Target="https://vk.com/aromashevo_sport?w=wall-161596428_3479" TargetMode="External"/><Relationship Id="rId4" Type="http://schemas.openxmlformats.org/officeDocument/2006/relationships/hyperlink" Target="https://vk.com/fvolto?w=wall-147231047_2875" TargetMode="External"/><Relationship Id="rId9" Type="http://schemas.openxmlformats.org/officeDocument/2006/relationships/hyperlink" Target="https://vk.com/fvolto?w=wall-147231047_3091" TargetMode="External"/><Relationship Id="rId14" Type="http://schemas.openxmlformats.org/officeDocument/2006/relationships/hyperlink" Target="https://vk.com/berdyuzhe?w=wall-136084734_15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118533631?w=wall-118533631_1217%2Fall" TargetMode="External"/><Relationship Id="rId3" Type="http://schemas.openxmlformats.org/officeDocument/2006/relationships/hyperlink" Target="https://vk.com/fvolto?w=wall-147231047_3148" TargetMode="External"/><Relationship Id="rId7" Type="http://schemas.openxmlformats.org/officeDocument/2006/relationships/hyperlink" Target="https://vk.com/berdyuzhe?w=wall-136084734_15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berdyuzhe?w=wall-136084734_155" TargetMode="External"/><Relationship Id="rId5" Type="http://schemas.openxmlformats.org/officeDocument/2006/relationships/hyperlink" Target="https://vk.com/aromashevo_sport?w=wall-161596428_3542" TargetMode="External"/><Relationship Id="rId10" Type="http://schemas.openxmlformats.org/officeDocument/2006/relationships/hyperlink" Target="https://vk.com/club118533631?w=wall-118533631_1225%2Fall" TargetMode="External"/><Relationship Id="rId4" Type="http://schemas.openxmlformats.org/officeDocument/2006/relationships/hyperlink" Target="https://vk.com/aromashevo_sport?w=wall-161596428_3540" TargetMode="External"/><Relationship Id="rId9" Type="http://schemas.openxmlformats.org/officeDocument/2006/relationships/hyperlink" Target="https://vk.com/fvolto?w=wall-147231047_32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romashevo_sport?z=photo-161596428_457247635%2Falbum-161596428_00%2Frev" TargetMode="External"/><Relationship Id="rId7" Type="http://schemas.openxmlformats.org/officeDocument/2006/relationships/hyperlink" Target="https://vk.com/aromashevo_sport?z=photo-161596428_457247758%2Falbum-161596428_00%2Fre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fvolto?w=wall-147231047_3230" TargetMode="External"/><Relationship Id="rId5" Type="http://schemas.openxmlformats.org/officeDocument/2006/relationships/hyperlink" Target="https://vk.com/aromashevo_sport?w=wall-161596428_3592" TargetMode="External"/><Relationship Id="rId4" Type="http://schemas.openxmlformats.org/officeDocument/2006/relationships/hyperlink" Target="https://vk.com/aromashevo_sport?z=photo-161596428_457247718%2Falbum-161596428_00%2Fre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2119" y="463731"/>
            <a:ext cx="8590522" cy="112340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ВОЛЕЙБОЛ ДЛЯ ВСЕХ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4" b="20762"/>
          <a:stretch/>
        </p:blipFill>
        <p:spPr>
          <a:xfrm>
            <a:off x="997616" y="1587136"/>
            <a:ext cx="9153535" cy="4493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86" y="5802598"/>
            <a:ext cx="2808514" cy="104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31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014806" cy="572262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Цель проекта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–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привлечь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население сельских поселений к занятиям физической культурой, массовым спортом и волейболом с помощью создания условий для проведения тренировочного процесса и спортивно-массовых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мероприятий.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Целевая группа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– взрослое население сельских поселений муниципальных образований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01 марта -30 сентября 2022 года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86" y="5802598"/>
            <a:ext cx="2808514" cy="10488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5" r="11289" b="28278"/>
          <a:stretch/>
        </p:blipFill>
        <p:spPr>
          <a:xfrm>
            <a:off x="6064302" y="609600"/>
            <a:ext cx="4740826" cy="519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7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217284" cy="13422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ТЮМЕНСКАЯ РЕГИОНАЛЬНАЯ ОБЩЕСТВЕННАЯ ОРГАНИЗАЦИЯ «ФЕДЕРАЦИЯ ВОЛЕЙБОЛА»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7334" y="2078182"/>
            <a:ext cx="9792546" cy="11711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625000, г. Тюмень, ул. Советская, 19.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Телефон/факс 8(3452) 28-31-40,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-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mail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volley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-72@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mail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Группа в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VK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vk.com/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volley_tmn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3" b="6969"/>
          <a:stretch/>
        </p:blipFill>
        <p:spPr>
          <a:xfrm>
            <a:off x="677334" y="3375660"/>
            <a:ext cx="3250430" cy="31668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94" b="15585"/>
          <a:stretch/>
        </p:blipFill>
        <p:spPr>
          <a:xfrm>
            <a:off x="7711726" y="1384604"/>
            <a:ext cx="3860800" cy="3574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7" b="8181"/>
          <a:stretch/>
        </p:blipFill>
        <p:spPr>
          <a:xfrm>
            <a:off x="3927764" y="3375660"/>
            <a:ext cx="3250430" cy="3166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1" b="12424"/>
          <a:stretch/>
        </p:blipFill>
        <p:spPr>
          <a:xfrm>
            <a:off x="7178194" y="3375660"/>
            <a:ext cx="3250430" cy="3166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86" y="5802598"/>
            <a:ext cx="2808514" cy="104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1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32" y="526473"/>
            <a:ext cx="9734357" cy="5749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РЕЗУЛЬТАТЫ ПРОЕКТА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86" y="5802598"/>
            <a:ext cx="2808514" cy="104887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063"/>
              </p:ext>
            </p:extLst>
          </p:nvPr>
        </p:nvGraphicFramePr>
        <p:xfrm>
          <a:off x="1241024" y="1180383"/>
          <a:ext cx="9064171" cy="4777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931">
                  <a:extLst>
                    <a:ext uri="{9D8B030D-6E8A-4147-A177-3AD203B41FA5}">
                      <a16:colId xmlns:a16="http://schemas.microsoft.com/office/drawing/2014/main" val="3972379660"/>
                    </a:ext>
                  </a:extLst>
                </a:gridCol>
                <a:gridCol w="3534900">
                  <a:extLst>
                    <a:ext uri="{9D8B030D-6E8A-4147-A177-3AD203B41FA5}">
                      <a16:colId xmlns:a16="http://schemas.microsoft.com/office/drawing/2014/main" val="3511761855"/>
                    </a:ext>
                  </a:extLst>
                </a:gridCol>
                <a:gridCol w="1342193">
                  <a:extLst>
                    <a:ext uri="{9D8B030D-6E8A-4147-A177-3AD203B41FA5}">
                      <a16:colId xmlns:a16="http://schemas.microsoft.com/office/drawing/2014/main" val="1068772400"/>
                    </a:ext>
                  </a:extLst>
                </a:gridCol>
                <a:gridCol w="1319348">
                  <a:extLst>
                    <a:ext uri="{9D8B030D-6E8A-4147-A177-3AD203B41FA5}">
                      <a16:colId xmlns:a16="http://schemas.microsoft.com/office/drawing/2014/main" val="479930159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961042995"/>
                    </a:ext>
                  </a:extLst>
                </a:gridCol>
              </a:tblGrid>
              <a:tr h="6631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№ П/П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План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Факт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% выполнения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627102"/>
                  </a:ext>
                </a:extLst>
              </a:tr>
              <a:tr h="10329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Общая численность занимающихся на общедоступных площадках физической культурой,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массовым спортом и волейболом, человек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400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400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100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359732"/>
                  </a:ext>
                </a:extLst>
              </a:tr>
              <a:tr h="6378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задействованных муниципальных образований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100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245381"/>
                  </a:ext>
                </a:extLst>
              </a:tr>
              <a:tr h="1032984">
                <a:tc gridSpan="5"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СОЦИАЛЬНЫЙ ЭФФЕКТ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 о</a:t>
                      </a:r>
                      <a:r>
                        <a:rPr lang="ru-RU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борудованы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уличные площадки в 4-х муниципальных образованиях (</a:t>
                      </a:r>
                      <a:r>
                        <a:rPr lang="ru-RU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Аромашевский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ru-RU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Бердюжский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ru-RU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Ишимский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районы, </a:t>
                      </a:r>
                      <a:r>
                        <a:rPr lang="ru-RU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Заводоуковский</a:t>
                      </a:r>
                      <a:r>
                        <a:rPr lang="ru-RU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городской округ), доступ к которым открыт в летний период. Предоставлен инвентарь для игры в волейбол. Распространена информация в муниципальных образованиях о проведении мероприятий и тренировочных занятий. Популяризация волейбола в муниципальных образованиях.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564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26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32" y="526473"/>
            <a:ext cx="9734357" cy="5749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БЮДЖЕТ ПРОЕКТА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86" y="5802598"/>
            <a:ext cx="2808514" cy="1048871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57244953"/>
              </p:ext>
            </p:extLst>
          </p:nvPr>
        </p:nvGraphicFramePr>
        <p:xfrm>
          <a:off x="1352731" y="1606731"/>
          <a:ext cx="4094480" cy="390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24469693"/>
              </p:ext>
            </p:extLst>
          </p:nvPr>
        </p:nvGraphicFramePr>
        <p:xfrm>
          <a:off x="5773110" y="1606731"/>
          <a:ext cx="4094480" cy="390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031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32" y="526473"/>
            <a:ext cx="9734357" cy="5749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ССЫЛКИ НА МЕТРИАЛЫ И ПУБЛИКАЦИИ ПРОЕКТА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86" y="5802598"/>
            <a:ext cx="2808514" cy="10488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332" y="1101437"/>
            <a:ext cx="104764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  <a:ea typeface="Calibri" panose="020F0502020204030204" pitchFamily="34" charset="0"/>
              </a:rPr>
              <a:t>Передача приобретенного инвентаря в </a:t>
            </a:r>
            <a:r>
              <a:rPr lang="ru-RU" dirty="0">
                <a:latin typeface="Comic Sans MS" panose="030F0702030302020204" pitchFamily="66" charset="0"/>
                <a:ea typeface="Calibri" panose="020F0502020204030204" pitchFamily="34" charset="0"/>
              </a:rPr>
              <a:t>районы </a:t>
            </a:r>
            <a:r>
              <a:rPr lang="ru-RU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hlinkClick r:id="rId3"/>
              </a:rPr>
              <a:t>https://</a:t>
            </a:r>
            <a:r>
              <a:rPr lang="ru-RU" u="sng" dirty="0" smtClean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hlinkClick r:id="rId3"/>
              </a:rPr>
              <a:t>vk.com/fvolto?w=wall-147231047_2537</a:t>
            </a:r>
            <a:endParaRPr lang="ru-RU" u="sng" dirty="0">
              <a:solidFill>
                <a:srgbClr val="0563C1"/>
              </a:solidFill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П</a:t>
            </a:r>
            <a:r>
              <a:rPr lang="ru-RU" dirty="0" smtClean="0">
                <a:latin typeface="Comic Sans MS" panose="030F0702030302020204" pitchFamily="66" charset="0"/>
              </a:rPr>
              <a:t>ривлечение </a:t>
            </a:r>
            <a:r>
              <a:rPr lang="ru-RU" dirty="0">
                <a:latin typeface="Comic Sans MS" panose="030F0702030302020204" pitchFamily="66" charset="0"/>
              </a:rPr>
              <a:t>населения муниципальных образований к занятиям по волейболу на уличных </a:t>
            </a:r>
            <a:r>
              <a:rPr lang="ru-RU" dirty="0" smtClean="0">
                <a:latin typeface="Comic Sans MS" panose="030F0702030302020204" pitchFamily="66" charset="0"/>
              </a:rPr>
              <a:t>площадках через рекламу в социальных сетях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u="sng" dirty="0" smtClean="0">
                <a:latin typeface="Comic Sans MS" panose="030F0702030302020204" pitchFamily="66" charset="0"/>
                <a:hlinkClick r:id="rId4"/>
              </a:rPr>
              <a:t>https</a:t>
            </a:r>
            <a:r>
              <a:rPr lang="ru-RU" u="sng" dirty="0">
                <a:latin typeface="Comic Sans MS" panose="030F0702030302020204" pitchFamily="66" charset="0"/>
                <a:hlinkClick r:id="rId4"/>
              </a:rPr>
              <a:t>://vk.com/fvolto?w=wall-147231047_2875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; </a:t>
            </a:r>
            <a:r>
              <a:rPr lang="ru-RU" u="sng" dirty="0" smtClean="0">
                <a:latin typeface="Comic Sans MS" panose="030F0702030302020204" pitchFamily="66" charset="0"/>
                <a:hlinkClick r:id="rId5"/>
              </a:rPr>
              <a:t>https</a:t>
            </a:r>
            <a:r>
              <a:rPr lang="ru-RU" u="sng" dirty="0">
                <a:latin typeface="Comic Sans MS" panose="030F0702030302020204" pitchFamily="66" charset="0"/>
                <a:hlinkClick r:id="rId5"/>
              </a:rPr>
              <a:t>://</a:t>
            </a:r>
            <a:r>
              <a:rPr lang="ru-RU" u="sng" dirty="0" smtClean="0">
                <a:latin typeface="Comic Sans MS" panose="030F0702030302020204" pitchFamily="66" charset="0"/>
                <a:hlinkClick r:id="rId5"/>
              </a:rPr>
              <a:t>vk.com/fvolto?w=wall-147231047_2884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; </a:t>
            </a:r>
            <a:r>
              <a:rPr lang="ru-RU" u="sng" dirty="0" smtClean="0">
                <a:latin typeface="Comic Sans MS" panose="030F0702030302020204" pitchFamily="66" charset="0"/>
                <a:hlinkClick r:id="rId6"/>
              </a:rPr>
              <a:t>https</a:t>
            </a:r>
            <a:r>
              <a:rPr lang="ru-RU" u="sng" dirty="0">
                <a:latin typeface="Comic Sans MS" panose="030F0702030302020204" pitchFamily="66" charset="0"/>
                <a:hlinkClick r:id="rId6"/>
              </a:rPr>
              <a:t>://</a:t>
            </a:r>
            <a:r>
              <a:rPr lang="ru-RU" u="sng" dirty="0" smtClean="0">
                <a:latin typeface="Comic Sans MS" panose="030F0702030302020204" pitchFamily="66" charset="0"/>
                <a:hlinkClick r:id="rId6"/>
              </a:rPr>
              <a:t>vk.com/fvolto?w=wall-147231047_2936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;</a:t>
            </a:r>
            <a:r>
              <a:rPr lang="ru-RU" u="sng" dirty="0" smtClean="0">
                <a:latin typeface="Comic Sans MS" panose="030F0702030302020204" pitchFamily="66" charset="0"/>
                <a:hlinkClick r:id="rId7"/>
              </a:rPr>
              <a:t>https</a:t>
            </a:r>
            <a:r>
              <a:rPr lang="ru-RU" u="sng" dirty="0">
                <a:latin typeface="Comic Sans MS" panose="030F0702030302020204" pitchFamily="66" charset="0"/>
                <a:hlinkClick r:id="rId7"/>
              </a:rPr>
              <a:t>://vk.com/berdyuzhe?w=wall-136084734_152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турнир </a:t>
            </a:r>
            <a:r>
              <a:rPr lang="ru-RU" dirty="0">
                <a:latin typeface="Comic Sans MS" panose="030F0702030302020204" pitchFamily="66" charset="0"/>
              </a:rPr>
              <a:t>по пляжному волейболу среди женских команд (</a:t>
            </a:r>
            <a:r>
              <a:rPr lang="ru-RU" dirty="0" err="1">
                <a:latin typeface="Comic Sans MS" panose="030F0702030302020204" pitchFamily="66" charset="0"/>
              </a:rPr>
              <a:t>Бердюжский</a:t>
            </a:r>
            <a:r>
              <a:rPr lang="ru-RU" dirty="0">
                <a:latin typeface="Comic Sans MS" panose="030F0702030302020204" pitchFamily="66" charset="0"/>
              </a:rPr>
              <a:t> район) </a:t>
            </a:r>
            <a:r>
              <a:rPr lang="ru-RU" u="sng" dirty="0">
                <a:latin typeface="Comic Sans MS" panose="030F0702030302020204" pitchFamily="66" charset="0"/>
                <a:hlinkClick r:id="rId8"/>
              </a:rPr>
              <a:t>https://vk.com/berdyuzhe?w=wall-136084734_153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07 </a:t>
            </a:r>
            <a:r>
              <a:rPr lang="ru-RU" dirty="0">
                <a:latin typeface="Comic Sans MS" panose="030F0702030302020204" pitchFamily="66" charset="0"/>
              </a:rPr>
              <a:t>июля 2022 года – 1 тур турнира по пляжному волейболу, посвященный Дню воинской славы (</a:t>
            </a:r>
            <a:r>
              <a:rPr lang="ru-RU" dirty="0" err="1">
                <a:latin typeface="Comic Sans MS" panose="030F0702030302020204" pitchFamily="66" charset="0"/>
              </a:rPr>
              <a:t>Заводоуковский</a:t>
            </a:r>
            <a:r>
              <a:rPr lang="ru-RU" dirty="0">
                <a:latin typeface="Comic Sans MS" panose="030F0702030302020204" pitchFamily="66" charset="0"/>
              </a:rPr>
              <a:t> ГО) </a:t>
            </a:r>
            <a:r>
              <a:rPr lang="ru-RU" u="sng" dirty="0">
                <a:latin typeface="Comic Sans MS" panose="030F0702030302020204" pitchFamily="66" charset="0"/>
                <a:hlinkClick r:id="rId9"/>
              </a:rPr>
              <a:t>https://vk.com/fvolto?w=wall-147231047_3091</a:t>
            </a:r>
            <a:r>
              <a:rPr lang="ru-RU" dirty="0">
                <a:latin typeface="Comic Sans MS" panose="030F0702030302020204" pitchFamily="66" charset="0"/>
              </a:rPr>
              <a:t> 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omic Sans MS" panose="030F0702030302020204" pitchFamily="66" charset="0"/>
              </a:rPr>
              <a:t>07 </a:t>
            </a:r>
            <a:r>
              <a:rPr lang="ru-RU" dirty="0">
                <a:latin typeface="Comic Sans MS" panose="030F0702030302020204" pitchFamily="66" charset="0"/>
              </a:rPr>
              <a:t>июля 2022 года – турнир по волейболу среди смешанных команд «Волейбол по вечерам» </a:t>
            </a:r>
            <a:r>
              <a:rPr lang="ru-RU" dirty="0">
                <a:latin typeface="Comic Sans MS" panose="030F0702030302020204" pitchFamily="66" charset="0"/>
                <a:hlinkClick r:id="rId10"/>
              </a:rPr>
              <a:t>https://</a:t>
            </a:r>
            <a:r>
              <a:rPr lang="ru-RU" dirty="0" smtClean="0">
                <a:latin typeface="Comic Sans MS" panose="030F0702030302020204" pitchFamily="66" charset="0"/>
                <a:hlinkClick r:id="rId10"/>
              </a:rPr>
              <a:t>vk.com/aromashevo_sport?w=wall-161596428_3479</a:t>
            </a:r>
            <a:r>
              <a:rPr lang="ru-RU" dirty="0" smtClean="0">
                <a:latin typeface="Comic Sans MS" panose="030F0702030302020204" pitchFamily="66" charset="0"/>
              </a:rPr>
              <a:t>  ; </a:t>
            </a:r>
            <a:r>
              <a:rPr lang="ru-RU" dirty="0">
                <a:latin typeface="Comic Sans MS" panose="030F0702030302020204" pitchFamily="66" charset="0"/>
                <a:hlinkClick r:id="rId11"/>
              </a:rPr>
              <a:t>https://</a:t>
            </a:r>
            <a:r>
              <a:rPr lang="ru-RU" dirty="0" smtClean="0">
                <a:latin typeface="Comic Sans MS" panose="030F0702030302020204" pitchFamily="66" charset="0"/>
                <a:hlinkClick r:id="rId11"/>
              </a:rPr>
              <a:t>vk.com/aromashevo_sport?w=wall-161596428_3499</a:t>
            </a:r>
            <a:r>
              <a:rPr lang="ru-RU" dirty="0" smtClean="0">
                <a:latin typeface="Comic Sans MS" panose="030F0702030302020204" pitchFamily="66" charset="0"/>
              </a:rPr>
              <a:t> ; </a:t>
            </a:r>
            <a:r>
              <a:rPr lang="ru-RU" dirty="0">
                <a:latin typeface="Comic Sans MS" panose="030F0702030302020204" pitchFamily="66" charset="0"/>
                <a:hlinkClick r:id="rId12"/>
              </a:rPr>
              <a:t>https://</a:t>
            </a:r>
            <a:r>
              <a:rPr lang="ru-RU" dirty="0" smtClean="0">
                <a:latin typeface="Comic Sans MS" panose="030F0702030302020204" pitchFamily="66" charset="0"/>
                <a:hlinkClick r:id="rId12"/>
              </a:rPr>
              <a:t>vk.com/aromashevo_sport?w=wall-161596428_3505</a:t>
            </a:r>
            <a:r>
              <a:rPr lang="ru-RU" dirty="0" smtClean="0">
                <a:latin typeface="Comic Sans MS" panose="030F0702030302020204" pitchFamily="66" charset="0"/>
              </a:rPr>
              <a:t> (</a:t>
            </a:r>
            <a:r>
              <a:rPr lang="ru-RU" dirty="0" err="1" smtClean="0">
                <a:latin typeface="Comic Sans MS" panose="030F0702030302020204" pitchFamily="66" charset="0"/>
              </a:rPr>
              <a:t>Аромашевский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район); </a:t>
            </a:r>
            <a:endParaRPr lang="ru-RU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17-20 июля 2022 года – Открытый турнир по пляжному волейболу среди смешанных команд </a:t>
            </a:r>
            <a:r>
              <a:rPr lang="ru-RU" dirty="0">
                <a:latin typeface="Comic Sans MS" panose="030F0702030302020204" pitchFamily="66" charset="0"/>
                <a:hlinkClick r:id="rId13"/>
              </a:rPr>
              <a:t>https://</a:t>
            </a:r>
            <a:r>
              <a:rPr lang="ru-RU" dirty="0" smtClean="0">
                <a:latin typeface="Comic Sans MS" panose="030F0702030302020204" pitchFamily="66" charset="0"/>
                <a:hlinkClick r:id="rId13"/>
              </a:rPr>
              <a:t>vk.com/club118533631?w=wall-118533631_1202%2Fall</a:t>
            </a:r>
            <a:r>
              <a:rPr lang="ru-RU" dirty="0" smtClean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Ишимский</a:t>
            </a:r>
            <a:r>
              <a:rPr lang="ru-RU" dirty="0">
                <a:latin typeface="Comic Sans MS" panose="030F0702030302020204" pitchFamily="66" charset="0"/>
              </a:rPr>
              <a:t> район</a:t>
            </a:r>
            <a:r>
              <a:rPr lang="ru-RU" dirty="0" smtClean="0">
                <a:latin typeface="Comic Sans MS" panose="030F0702030302020204" pitchFamily="66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22 июля 2022 года – турнир по пляжному волейболу (</a:t>
            </a:r>
            <a:r>
              <a:rPr lang="ru-RU" dirty="0" err="1">
                <a:latin typeface="Comic Sans MS" panose="030F0702030302020204" pitchFamily="66" charset="0"/>
              </a:rPr>
              <a:t>Бердюжский</a:t>
            </a:r>
            <a:r>
              <a:rPr lang="ru-RU" dirty="0">
                <a:latin typeface="Comic Sans MS" panose="030F0702030302020204" pitchFamily="66" charset="0"/>
              </a:rPr>
              <a:t> район) </a:t>
            </a:r>
            <a:r>
              <a:rPr lang="ru-RU" u="sng" dirty="0">
                <a:latin typeface="Comic Sans MS" panose="030F0702030302020204" pitchFamily="66" charset="0"/>
                <a:hlinkClick r:id="rId14"/>
              </a:rPr>
              <a:t>https://vk.com/berdyuzhe?w=wall-136084734_154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;</a:t>
            </a:r>
            <a:endParaRPr lang="ru-RU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72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32" y="526473"/>
            <a:ext cx="9734357" cy="5749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ССЫЛКИ НА МЕТРИАЛЫ И ПУБЛИКАЦИИ ПРОЕКТА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86" y="5802598"/>
            <a:ext cx="2808514" cy="10488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332" y="1558637"/>
            <a:ext cx="104764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28 июля 2022 года – 2 тур турнир по пляжному волейболу, посвященный Дню крещения Руси (</a:t>
            </a:r>
            <a:r>
              <a:rPr lang="ru-RU" dirty="0" err="1">
                <a:latin typeface="Comic Sans MS" panose="030F0702030302020204" pitchFamily="66" charset="0"/>
              </a:rPr>
              <a:t>Заводоуковский</a:t>
            </a:r>
            <a:r>
              <a:rPr lang="ru-RU" dirty="0">
                <a:latin typeface="Comic Sans MS" panose="030F0702030302020204" pitchFamily="66" charset="0"/>
              </a:rPr>
              <a:t> ГО) </a:t>
            </a:r>
            <a:r>
              <a:rPr lang="ru-RU" u="sng" dirty="0">
                <a:latin typeface="Comic Sans MS" panose="030F0702030302020204" pitchFamily="66" charset="0"/>
                <a:hlinkClick r:id="rId3"/>
              </a:rPr>
              <a:t>https://vk.com/fvolto?w=wall-147231047_3148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smtClean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28 июля 2022 года – Пляжный волейбол среди девушек «династии», посвященный Дню рождения волейбола в России (</a:t>
            </a:r>
            <a:r>
              <a:rPr lang="ru-RU" dirty="0" err="1">
                <a:latin typeface="Comic Sans MS" panose="030F0702030302020204" pitchFamily="66" charset="0"/>
              </a:rPr>
              <a:t>Аромашевский</a:t>
            </a:r>
            <a:r>
              <a:rPr lang="ru-RU" dirty="0">
                <a:latin typeface="Comic Sans MS" panose="030F0702030302020204" pitchFamily="66" charset="0"/>
              </a:rPr>
              <a:t> район) </a:t>
            </a:r>
            <a:r>
              <a:rPr lang="ru-RU" u="sng" dirty="0">
                <a:latin typeface="Comic Sans MS" panose="030F0702030302020204" pitchFamily="66" charset="0"/>
                <a:hlinkClick r:id="rId4"/>
              </a:rPr>
              <a:t>https://vk.com/aromashevo_sport?w=wall-161596428_3540</a:t>
            </a:r>
            <a:r>
              <a:rPr lang="ru-RU" dirty="0">
                <a:latin typeface="Comic Sans MS" panose="030F0702030302020204" pitchFamily="66" charset="0"/>
              </a:rPr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30 июля 2022 года – Первенство по пляжному волейболу среди женских команд, посвященное Дню Рождения волейбола в России (</a:t>
            </a:r>
            <a:r>
              <a:rPr lang="ru-RU" dirty="0" err="1">
                <a:latin typeface="Comic Sans MS" panose="030F0702030302020204" pitchFamily="66" charset="0"/>
              </a:rPr>
              <a:t>Аромашевский</a:t>
            </a:r>
            <a:r>
              <a:rPr lang="ru-RU" dirty="0">
                <a:latin typeface="Comic Sans MS" panose="030F0702030302020204" pitchFamily="66" charset="0"/>
              </a:rPr>
              <a:t> район) </a:t>
            </a:r>
            <a:r>
              <a:rPr lang="ru-RU" u="sng" dirty="0">
                <a:latin typeface="Comic Sans MS" panose="030F0702030302020204" pitchFamily="66" charset="0"/>
                <a:hlinkClick r:id="rId5"/>
              </a:rPr>
              <a:t>https://vk.com/aromashevo_sport?w=wall-161596428_3542</a:t>
            </a:r>
            <a:r>
              <a:rPr lang="ru-RU" dirty="0">
                <a:latin typeface="Comic Sans MS" panose="030F0702030302020204" pitchFamily="66" charset="0"/>
              </a:rPr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31 июля 2022 года – Турнир по пляжному волейболу среди смешанных команд в честь 99-летия годовщины Российского волейбола (</a:t>
            </a:r>
            <a:r>
              <a:rPr lang="ru-RU" dirty="0" err="1">
                <a:latin typeface="Comic Sans MS" panose="030F0702030302020204" pitchFamily="66" charset="0"/>
              </a:rPr>
              <a:t>Бердюжский</a:t>
            </a:r>
            <a:r>
              <a:rPr lang="ru-RU" dirty="0">
                <a:latin typeface="Comic Sans MS" panose="030F0702030302020204" pitchFamily="66" charset="0"/>
              </a:rPr>
              <a:t> район) </a:t>
            </a:r>
            <a:r>
              <a:rPr lang="ru-RU" u="sng" dirty="0">
                <a:latin typeface="Comic Sans MS" panose="030F0702030302020204" pitchFamily="66" charset="0"/>
                <a:hlinkClick r:id="rId6"/>
              </a:rPr>
              <a:t>https://vk.com/berdyuzhe?w=wall-136084734_155</a:t>
            </a:r>
            <a:r>
              <a:rPr lang="ru-RU" dirty="0">
                <a:latin typeface="Comic Sans MS" panose="030F0702030302020204" pitchFamily="66" charset="0"/>
              </a:rPr>
              <a:t> ; </a:t>
            </a:r>
            <a:r>
              <a:rPr lang="ru-RU" u="sng" dirty="0">
                <a:latin typeface="Comic Sans MS" panose="030F0702030302020204" pitchFamily="66" charset="0"/>
                <a:hlinkClick r:id="rId7"/>
              </a:rPr>
              <a:t>https://vk.com/berdyuzhe?w=wall-136084734_157</a:t>
            </a:r>
            <a:r>
              <a:rPr lang="ru-RU" dirty="0">
                <a:latin typeface="Comic Sans MS" panose="030F0702030302020204" pitchFamily="66" charset="0"/>
              </a:rPr>
              <a:t>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omic Sans MS" panose="030F0702030302020204" pitchFamily="66" charset="0"/>
              </a:rPr>
              <a:t>01-08 августа 2022 года – открытый турнир по пляжному волейболу среди мужских команд (</a:t>
            </a:r>
            <a:r>
              <a:rPr lang="ru-RU" dirty="0" err="1">
                <a:latin typeface="Comic Sans MS" panose="030F0702030302020204" pitchFamily="66" charset="0"/>
              </a:rPr>
              <a:t>Ишимский</a:t>
            </a:r>
            <a:r>
              <a:rPr lang="ru-RU" dirty="0">
                <a:latin typeface="Comic Sans MS" panose="030F0702030302020204" pitchFamily="66" charset="0"/>
              </a:rPr>
              <a:t> район) </a:t>
            </a:r>
            <a:r>
              <a:rPr lang="ru-RU" u="sng" dirty="0">
                <a:latin typeface="Comic Sans MS" panose="030F0702030302020204" pitchFamily="66" charset="0"/>
                <a:hlinkClick r:id="rId8"/>
              </a:rPr>
              <a:t>https://vk.com/club118533631?w=wall-118533631_1217%2Fall</a:t>
            </a:r>
            <a:r>
              <a:rPr lang="ru-RU" dirty="0">
                <a:latin typeface="Comic Sans MS" panose="030F0702030302020204" pitchFamily="66" charset="0"/>
              </a:rPr>
              <a:t> ; </a:t>
            </a:r>
            <a:r>
              <a:rPr lang="ru-RU" u="sng" dirty="0">
                <a:latin typeface="Comic Sans MS" panose="030F0702030302020204" pitchFamily="66" charset="0"/>
                <a:hlinkClick r:id="rId9"/>
              </a:rPr>
              <a:t>https://vk.com/fvolto?w=wall-147231047_3227</a:t>
            </a:r>
            <a:r>
              <a:rPr lang="ru-RU" dirty="0">
                <a:latin typeface="Comic Sans MS" panose="030F0702030302020204" pitchFamily="66" charset="0"/>
              </a:rPr>
              <a:t> ; </a:t>
            </a:r>
            <a:r>
              <a:rPr lang="ru-RU" u="sng" dirty="0">
                <a:latin typeface="Comic Sans MS" panose="030F0702030302020204" pitchFamily="66" charset="0"/>
                <a:hlinkClick r:id="rId10"/>
              </a:rPr>
              <a:t>https://vk.com/club118533631?w=wall-118533631_1225%2Fall</a:t>
            </a:r>
            <a:r>
              <a:rPr lang="ru-RU" dirty="0">
                <a:latin typeface="Comic Sans MS" panose="030F0702030302020204" pitchFamily="66" charset="0"/>
              </a:rPr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75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32" y="526473"/>
            <a:ext cx="9734357" cy="5749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ССЫЛКИ НА МЕТРИАЛЫ И ПУБЛИКАЦИИ ПРОЕКТА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86" y="5802598"/>
            <a:ext cx="2808514" cy="10488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1332" y="1819894"/>
            <a:ext cx="104764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13 августа 2022 года – Соревнования по волейболу среди смешанных команд «Все на волейбол», посвященные Дню Физкультурника (</a:t>
            </a:r>
            <a:r>
              <a:rPr lang="ru-RU" dirty="0" err="1"/>
              <a:t>Аромашевский</a:t>
            </a:r>
            <a:r>
              <a:rPr lang="ru-RU" dirty="0"/>
              <a:t> район) </a:t>
            </a:r>
            <a:r>
              <a:rPr lang="ru-RU" u="sng" dirty="0">
                <a:hlinkClick r:id="rId3"/>
              </a:rPr>
              <a:t>https://vk.com/aromashevo_sport?z=photo-161596428_457247635%2Falbum-161596428_00%2Frev</a:t>
            </a:r>
            <a:r>
              <a:rPr lang="ru-RU" dirty="0"/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20 августа 2022 года – Соревнования по парковому волейболу среди смешанных команд, посвященные Дню государственного флага России (</a:t>
            </a:r>
            <a:r>
              <a:rPr lang="ru-RU" dirty="0" err="1"/>
              <a:t>Аромашевский</a:t>
            </a:r>
            <a:r>
              <a:rPr lang="ru-RU" dirty="0"/>
              <a:t> район) </a:t>
            </a:r>
            <a:r>
              <a:rPr lang="ru-RU" u="sng" dirty="0">
                <a:hlinkClick r:id="rId4"/>
              </a:rPr>
              <a:t>https://vk.com/aromashevo_sport?z=photo-161596428_457247718%2Falbum-161596428_00%2Frev</a:t>
            </a:r>
            <a:r>
              <a:rPr lang="ru-RU" dirty="0"/>
              <a:t> ; </a:t>
            </a:r>
            <a:r>
              <a:rPr lang="ru-RU" u="sng" dirty="0">
                <a:hlinkClick r:id="rId5"/>
              </a:rPr>
              <a:t>https://vk.com/aromashevo_sport?w=wall-161596428_3592</a:t>
            </a:r>
            <a:r>
              <a:rPr lang="ru-RU" dirty="0"/>
              <a:t> ; </a:t>
            </a:r>
            <a:r>
              <a:rPr lang="ru-RU" u="sng" dirty="0">
                <a:hlinkClick r:id="rId6"/>
              </a:rPr>
              <a:t>https://vk.com/fvolto?w=wall-147231047_3230</a:t>
            </a:r>
            <a:r>
              <a:rPr lang="ru-RU" dirty="0"/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25 августа 2022 года – Соревнования по пляжному волейболу среди женских команд, закрытие сезона «Золотая осень» (</a:t>
            </a:r>
            <a:r>
              <a:rPr lang="ru-RU" dirty="0" err="1"/>
              <a:t>Аромашевский</a:t>
            </a:r>
            <a:r>
              <a:rPr lang="ru-RU" dirty="0"/>
              <a:t> район) </a:t>
            </a:r>
            <a:r>
              <a:rPr lang="ru-RU" u="sng" dirty="0">
                <a:hlinkClick r:id="rId7"/>
              </a:rPr>
              <a:t>https://vk.com/aromashevo_sport?z=photo-161596428_457247758%2Falbum-161596428_00%2Frev</a:t>
            </a:r>
            <a:r>
              <a:rPr lang="ru-RU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5664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3">
      <a:dk1>
        <a:sysClr val="windowText" lastClr="000000"/>
      </a:dk1>
      <a:lt1>
        <a:sysClr val="window" lastClr="FFFFFF"/>
      </a:lt1>
      <a:dk2>
        <a:srgbClr val="2C3C43"/>
      </a:dk2>
      <a:lt2>
        <a:srgbClr val="757575"/>
      </a:lt2>
      <a:accent1>
        <a:srgbClr val="FFFEA3"/>
      </a:accent1>
      <a:accent2>
        <a:srgbClr val="2E83C3"/>
      </a:accent2>
      <a:accent3>
        <a:srgbClr val="7CB5E0"/>
      </a:accent3>
      <a:accent4>
        <a:srgbClr val="FFFF00"/>
      </a:accent4>
      <a:accent5>
        <a:srgbClr val="FFFF66"/>
      </a:accent5>
      <a:accent6>
        <a:srgbClr val="FFFFCC"/>
      </a:accent6>
      <a:hlink>
        <a:srgbClr val="9FDFF5"/>
      </a:hlink>
      <a:folHlink>
        <a:srgbClr val="7030A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553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Comic Sans MS</vt:lpstr>
      <vt:lpstr>Trebuchet MS</vt:lpstr>
      <vt:lpstr>Wingdings 3</vt:lpstr>
      <vt:lpstr>Аспект</vt:lpstr>
      <vt:lpstr>ВОЛЕЙБОЛ ДЛЯ ВСЕХ</vt:lpstr>
      <vt:lpstr>Цель проекта – привлечь население сельских поселений к занятиям физической культурой, массовым спортом и волейболом с помощью создания условий для проведения тренировочного процесса и спортивно-массовых мероприятий.  Целевая группа – взрослое население сельских поселений муниципальных образований  01 марта -30 сентября 2022 года</vt:lpstr>
      <vt:lpstr>ТЮМЕНСКАЯ РЕГИОНАЛЬНАЯ ОБЩЕСТВЕННАЯ ОРГАНИЗАЦИЯ «ФЕДЕРАЦИЯ ВОЛЕЙБОЛА»   </vt:lpstr>
      <vt:lpstr>РЕЗУЛЬТАТЫ ПРОЕКТА</vt:lpstr>
      <vt:lpstr>БЮДЖЕТ ПРОЕКТА</vt:lpstr>
      <vt:lpstr>ССЫЛКИ НА МЕТРИАЛЫ И ПУБЛИКАЦИИ ПРОЕКТА</vt:lpstr>
      <vt:lpstr>ССЫЛКИ НА МЕТРИАЛЫ И ПУБЛИКАЦИИ ПРОЕКТА</vt:lpstr>
      <vt:lpstr>ССЫЛКИ НА МЕТРИАЛЫ И ПУБЛИКАЦИИ ПРОЕКТА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 ДЛЯ ВСЕХ</dc:title>
  <dc:creator>FVB</dc:creator>
  <cp:lastModifiedBy>FVB</cp:lastModifiedBy>
  <cp:revision>10</cp:revision>
  <dcterms:created xsi:type="dcterms:W3CDTF">2023-01-12T06:08:17Z</dcterms:created>
  <dcterms:modified xsi:type="dcterms:W3CDTF">2023-01-12T07:58:44Z</dcterms:modified>
</cp:coreProperties>
</file>