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65640" y="110052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908680" y="110052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822960" y="297036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365640" y="297036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25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365640" y="110052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908680" y="110052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22960" y="297036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365640" y="297036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5908680" y="2970360"/>
            <a:ext cx="24213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2542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6760" y="297036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6760" y="1100520"/>
            <a:ext cx="366984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22960" y="2970360"/>
            <a:ext cx="7520760" cy="170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647800"/>
            <a:ext cx="3571560" cy="420984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2520" y="-1080"/>
            <a:ext cx="9146160" cy="6858720"/>
          </a:xfrm>
          <a:custGeom>
            <a:avLst/>
            <a:gdLst/>
            <a:ah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 rot="19140000">
            <a:off x="816840" y="1730520"/>
            <a:ext cx="5648400" cy="1203840"/>
          </a:xfrm>
          <a:prstGeom prst="rect">
            <a:avLst/>
          </a:prstGeom>
        </p:spPr>
        <p:txBody>
          <a:bodyPr bIns="9000" anchor="b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 cap="all">
                <a:solidFill>
                  <a:srgbClr val="000000"/>
                </a:solidFill>
                <a:latin typeface="Franklin Gothic Medium"/>
              </a:rPr>
              <a:t>Образец заголовка</a:t>
            </a:r>
            <a:endParaRPr b="0" lang="ru-RU" sz="3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48E655E-80A0-4F48-95A9-CF995E4428E3}" type="datetime">
              <a:rPr b="0" lang="ru-RU" sz="1200" spc="-1" strike="noStrike">
                <a:solidFill>
                  <a:srgbClr val="ffffff"/>
                </a:solidFill>
                <a:latin typeface="Franklin Gothic Book"/>
              </a:rPr>
              <a:t>11.1.23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>
            <a:noAutofit/>
          </a:bodyPr>
          <a:p>
            <a:pPr algn="ctr">
              <a:lnSpc>
                <a:spcPct val="100000"/>
              </a:lnSpc>
            </a:pPr>
            <a:fld id="{07E0168F-9274-4439-BC1A-8881981BA2A2}" type="slidenum">
              <a:rPr b="0" lang="ru-RU" sz="1650" spc="-1" strike="noStrike">
                <a:solidFill>
                  <a:srgbClr val="ffffff"/>
                </a:solidFill>
                <a:latin typeface="Franklin Gothic Book"/>
              </a:rPr>
              <a:t>4</a:t>
            </a:fld>
            <a:endParaRPr b="0" lang="ru-RU" sz="165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600" spc="-1" strike="noStrike">
                <a:solidFill>
                  <a:srgbClr val="000000"/>
                </a:solidFill>
                <a:latin typeface="Franklin Gothic Book"/>
              </a:rPr>
              <a:t>Для правки структуры щёлкните мышью</a:t>
            </a:r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Второй уровень структуры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 cap="all">
                <a:solidFill>
                  <a:srgbClr val="000000"/>
                </a:solidFill>
                <a:latin typeface="Franklin Gothic Medium"/>
              </a:rPr>
              <a:t>Образец заголовка</a:t>
            </a:r>
            <a:endParaRPr b="0" lang="ru-RU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Franklin Gothic Book"/>
              </a:rPr>
              <a:t>Образец текста</a:t>
            </a:r>
            <a:endParaRPr b="1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173880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Второй уровень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402480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Третий уровень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631080" indent="-16416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859680" indent="-173520">
              <a:lnSpc>
                <a:spcPct val="100000"/>
              </a:lnSpc>
              <a:spcBef>
                <a:spcPts val="300"/>
              </a:spcBef>
              <a:buClr>
                <a:srgbClr val="f96a1b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Franklin Gothic 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89F7475-8A5B-4E58-9EB9-0B495D0D8DB9}" type="datetime">
              <a:rPr b="0" lang="ru-RU" sz="1200" spc="-1" strike="noStrike">
                <a:solidFill>
                  <a:srgbClr val="ffffff"/>
                </a:solidFill>
                <a:latin typeface="Franklin Gothic Book"/>
              </a:rPr>
              <a:t>11.1.23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>
            <a:noAutofit/>
          </a:bodyPr>
          <a:p>
            <a:pPr algn="ctr">
              <a:lnSpc>
                <a:spcPct val="100000"/>
              </a:lnSpc>
            </a:pPr>
            <a:fld id="{2F4E4B46-9C2B-452E-BDE7-B98B421E5F78}" type="slidenum">
              <a:rPr b="0" lang="ru-RU" sz="1650" spc="-1" strike="noStrike">
                <a:solidFill>
                  <a:srgbClr val="ffffff"/>
                </a:solidFill>
                <a:latin typeface="Franklin Gothic Book"/>
              </a:rPr>
              <a:t>&lt;номер&gt;</a:t>
            </a:fld>
            <a:endParaRPr b="0" lang="ru-RU" sz="16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hyperlink" Target="https://vk.com/ano_tochka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vk.com/video/@ano_tochka?z=video-29108802_" TargetMode="External"/><Relationship Id="rId2" Type="http://schemas.openxmlformats.org/officeDocument/2006/relationships/hyperlink" Target="https://vk.com/video/@ano_tochka?z=video-29108802_" TargetMode="External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800000" y="5112000"/>
            <a:ext cx="5648400" cy="1203840"/>
          </a:xfrm>
          <a:prstGeom prst="rect">
            <a:avLst/>
          </a:prstGeom>
          <a:noFill/>
          <a:ln>
            <a:noFill/>
          </a:ln>
        </p:spPr>
        <p:txBody>
          <a:bodyPr bIns="900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 cap="all">
                <a:solidFill>
                  <a:srgbClr val="000000"/>
                </a:solidFill>
                <a:latin typeface="Franklin Gothic Medium"/>
              </a:rPr>
              <a:t>«Танцуй школьник»</a:t>
            </a:r>
            <a:endParaRPr b="0" lang="ru-RU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936000" y="310320"/>
            <a:ext cx="7416000" cy="494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71360" y="33264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i="1" lang="ru-RU" sz="1800" spc="-1" strike="noStrike" cap="all">
                <a:solidFill>
                  <a:srgbClr val="000000"/>
                </a:solidFill>
                <a:latin typeface="Franklin Gothic Medium"/>
              </a:rPr>
              <a:t>Цель проекта </a:t>
            </a:r>
            <a:r>
              <a:rPr b="0" lang="ru-RU" sz="1800" spc="-1" strike="noStrike" cap="all">
                <a:solidFill>
                  <a:srgbClr val="000000"/>
                </a:solidFill>
                <a:latin typeface="Franklin Gothic Medium"/>
              </a:rPr>
              <a:t>- Организация занятий спортивно-бальными танцами на базе общеобразовательных школ и школы-интернат для слабовидящих детей города Ялуторовска</a:t>
            </a:r>
            <a:endParaRPr b="0" lang="ru-RU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1" name="Picture 3" descr="C:\Users\User\Desktop\XqI0w7mDoek.jpg"/>
          <p:cNvPicPr/>
          <p:nvPr/>
        </p:nvPicPr>
        <p:blipFill>
          <a:blip r:embed="rId1"/>
          <a:stretch/>
        </p:blipFill>
        <p:spPr>
          <a:xfrm>
            <a:off x="137520" y="3915000"/>
            <a:ext cx="4401360" cy="2934720"/>
          </a:xfrm>
          <a:prstGeom prst="rect">
            <a:avLst/>
          </a:prstGeom>
          <a:ln>
            <a:noFill/>
          </a:ln>
        </p:spPr>
      </p:pic>
      <p:pic>
        <p:nvPicPr>
          <p:cNvPr id="92" name="Picture 4" descr="C:\Users\User\Desktop\u_MzhiuRhDE.jpg"/>
          <p:cNvPicPr/>
          <p:nvPr/>
        </p:nvPicPr>
        <p:blipFill>
          <a:blip r:embed="rId2"/>
          <a:stretch/>
        </p:blipFill>
        <p:spPr>
          <a:xfrm>
            <a:off x="4356000" y="3922920"/>
            <a:ext cx="4539600" cy="293472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250200" y="1152000"/>
            <a:ext cx="8605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Целевая группа </a:t>
            </a: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-Учащиеся общеобразовательных школ и школы-интернат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для слабовидящих детей города Ялуторовска от 7 до 17 лет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51640" y="1872000"/>
            <a:ext cx="6908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Franklin Gothic Book"/>
              </a:rPr>
              <a:t>Сроки реализации проекта </a:t>
            </a: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-  с 01.10.2021 до 31.12.2021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216000" y="2354040"/>
            <a:ext cx="87933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Организация: АНО ДПО Центр поддержки и развития культуры и спорта «Точка»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Тел. 89612113536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Мы ВК: </a:t>
            </a:r>
            <a:r>
              <a:rPr b="0" lang="en-US" sz="1800" spc="-1" strike="noStrike" u="sng">
                <a:solidFill>
                  <a:srgbClr val="5f5f5f"/>
                </a:solidFill>
                <a:uFillTx/>
                <a:latin typeface="Franklin Gothic Book"/>
                <a:hlinkClick r:id="rId3"/>
              </a:rPr>
              <a:t>https://vk.com/ano_tochka</a:t>
            </a: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Эл. Почта: </a:t>
            </a: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tochka72@yandex.ru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51640" y="26064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 cap="all">
                <a:solidFill>
                  <a:srgbClr val="000000"/>
                </a:solidFill>
                <a:latin typeface="Franklin Gothic Medium"/>
              </a:rPr>
              <a:t>Количественные показатели</a:t>
            </a:r>
            <a:endParaRPr b="0" lang="ru-RU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680" y="917280"/>
            <a:ext cx="4571640" cy="17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1. Общее количество участников проекта, приобщенных к спортивной деятельности и поддержанию здорового образа жизни, (дети и молодежь учащиеся в школах г. Ялуторовска, в возрасте от 7 до 17 лет)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Запланировано -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300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Результат –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300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Выполнено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100%</a:t>
            </a:r>
            <a:endParaRPr b="0" lang="ru-RU" sz="11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4356000" y="2421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4"/>
          <p:cNvSpPr/>
          <p:nvPr/>
        </p:nvSpPr>
        <p:spPr>
          <a:xfrm>
            <a:off x="4527720" y="851400"/>
            <a:ext cx="4571640" cy="24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2. Организация и проведение любительского турнира по спортивно-бальному танцу направленного на развитие и поддержку спортивно-бального танца среди учащихся общеобразовательных школ и школы-интернат для слабовидящих детей города Ялуторовска от 7 до 17 лет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Запланировано –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Результат –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 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Выполнено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100%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88000" y="5400000"/>
            <a:ext cx="654228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После окончания деятельности проекта, в г. Ялуторовск за 2022г. увеличилась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Численность занимающихся спортивно – бальными танцами на любительском и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Профессиональном уровне, а уже в ноябре этого года, в КДЦ «Юбилейный» прошел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Первый, за последние 15 лет фестиваль по спортивно-бальным танцам «Ялточка»,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в котором приняли участие как местные танцоры, так и танцоры из других городов, таких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Franklin Gothic Book"/>
              </a:rPr>
              <a:t>Как: Тюмень, Заводоуковск, Ишим, Курган и др.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288000" y="5127120"/>
            <a:ext cx="4399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Franklin Gothic Book"/>
              </a:rPr>
              <a:t>Качественные результаты, социальный эффект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72000" y="2832840"/>
            <a:ext cx="4427640" cy="19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3. Создание танцевальных групп по спортивно-бальному танцу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Запланировано –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12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Результат –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12  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Выполнено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100%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4572360" y="2830680"/>
            <a:ext cx="4427640" cy="19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4. Участники турнира, зрители, гости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Запланировано –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500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Результат –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500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Franklin Gothic Book"/>
              </a:rPr>
              <a:t>Выполнено </a:t>
            </a:r>
            <a:r>
              <a:rPr b="1" lang="ru-RU" sz="1100" spc="-1" strike="noStrike">
                <a:solidFill>
                  <a:srgbClr val="000000"/>
                </a:solidFill>
                <a:latin typeface="Franklin Gothic Book"/>
              </a:rPr>
              <a:t>100%</a:t>
            </a: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99640" y="18864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000000"/>
                </a:solidFill>
                <a:latin typeface="Franklin Gothic Medium"/>
              </a:rPr>
              <a:t>Бюджет проекта</a:t>
            </a:r>
            <a:endParaRPr b="0" lang="ru-RU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389600" y="1196640"/>
            <a:ext cx="1202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Franklin Gothic Book"/>
              </a:rPr>
              <a:t>Заявленный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6464520" y="1196640"/>
            <a:ext cx="12355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Franklin Gothic Book"/>
              </a:rPr>
              <a:t>Фактический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716760" y="2003040"/>
            <a:ext cx="2307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Franklin Gothic Book"/>
              </a:rPr>
              <a:t>471 378,50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5904000" y="1948680"/>
            <a:ext cx="2307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Franklin Gothic Book"/>
              </a:rPr>
              <a:t>471 378,50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561240" y="2642040"/>
            <a:ext cx="27338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Franklin Gothic Book"/>
              </a:rPr>
              <a:t>Заявленое софинансирование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229 087,50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5706000" y="2664000"/>
            <a:ext cx="289836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Franklin Gothic Book"/>
              </a:rPr>
              <a:t>Фактическое софинансирование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Franklin Gothic Book"/>
              </a:rPr>
              <a:t>229 087,50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570960" y="1584000"/>
            <a:ext cx="280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Franklin Gothic Book"/>
              </a:rPr>
              <a:t>Запрашиваемый размер гранта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12" name="CustomShape 9"/>
          <p:cNvSpPr/>
          <p:nvPr/>
        </p:nvSpPr>
        <p:spPr>
          <a:xfrm>
            <a:off x="5112000" y="1584000"/>
            <a:ext cx="3956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Franklin Gothic Book"/>
              </a:rPr>
              <a:t>Перечислено Департаментом на реализацию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 cap="all">
                <a:solidFill>
                  <a:srgbClr val="000000"/>
                </a:solidFill>
                <a:latin typeface="Franklin Gothic Medium"/>
              </a:rPr>
              <a:t>Подробнее о проекте:</a:t>
            </a:r>
            <a:endParaRPr b="0" lang="ru-RU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09680" y="1268640"/>
            <a:ext cx="4629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Танцуй школьник – фото с занятий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https://vk.com/album-29108802_282059954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422280" y="2277000"/>
            <a:ext cx="4629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Танцуй школьник – Финал проекта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https://vk.com/album-29108802_282054241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314280" y="3141000"/>
            <a:ext cx="58060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Franklin Gothic Book"/>
              </a:rPr>
              <a:t>Танцуй  школьник . Финал. Видео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5f5f5f"/>
                </a:solidFill>
                <a:uFillTx/>
                <a:latin typeface="Franklin Gothic Book"/>
                <a:hlinkClick r:id="rId1"/>
              </a:rPr>
              <a:t>https://vk.com/video/@ano_tochka?z=video-29108802_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456239080%2Fclub29108802%2Fpl_-29108802_-2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5f5f5f"/>
                </a:solidFill>
                <a:uFillTx/>
                <a:latin typeface="Franklin Gothic Book"/>
                <a:hlinkClick r:id="rId2"/>
              </a:rPr>
              <a:t>https://vk.com/video/@ano_tochka?z=video-29108802_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456239081%2Fclub29108802%2Fpl_-29108802_-2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</TotalTime>
  <Application>LibreOffice/6.4.6.2$Windows_X86_64 LibreOffice_project/0ce51a4fd21bff07a5c061082cc82c5ed232f115</Application>
  <Words>311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2022-12-21T13:09:07Z</dcterms:created>
  <dc:creator>User</dc:creator>
  <dc:description/>
  <dc:language>ru-RU</dc:language>
  <cp:lastModifiedBy/>
  <dcterms:modified xsi:type="dcterms:W3CDTF">2023-01-11T11:38:25Z</dcterms:modified>
  <cp:revision>14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